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72" r:id="rId12"/>
    <p:sldId id="273" r:id="rId13"/>
    <p:sldId id="278" r:id="rId14"/>
    <p:sldId id="279" r:id="rId15"/>
    <p:sldId id="280" r:id="rId16"/>
    <p:sldId id="281" r:id="rId17"/>
    <p:sldId id="282" r:id="rId18"/>
    <p:sldId id="295" r:id="rId19"/>
    <p:sldId id="296" r:id="rId20"/>
    <p:sldId id="297" r:id="rId21"/>
    <p:sldId id="298" r:id="rId22"/>
    <p:sldId id="299" r:id="rId23"/>
    <p:sldId id="30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65" r:id="rId37"/>
    <p:sldId id="266" r:id="rId38"/>
    <p:sldId id="274" r:id="rId39"/>
    <p:sldId id="275" r:id="rId40"/>
    <p:sldId id="276" r:id="rId41"/>
    <p:sldId id="277" r:id="rId42"/>
    <p:sldId id="267" r:id="rId43"/>
    <p:sldId id="268" r:id="rId44"/>
    <p:sldId id="269" r:id="rId45"/>
    <p:sldId id="270" r:id="rId4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673A2E-44AD-4210-8CDA-5126F6C2E89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71"/>
            <p14:sldId id="272"/>
            <p14:sldId id="273"/>
            <p14:sldId id="278"/>
            <p14:sldId id="279"/>
            <p14:sldId id="280"/>
            <p14:sldId id="281"/>
            <p14:sldId id="282"/>
            <p14:sldId id="295"/>
            <p14:sldId id="296"/>
            <p14:sldId id="297"/>
            <p14:sldId id="298"/>
            <p14:sldId id="299"/>
            <p14:sldId id="300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65"/>
            <p14:sldId id="266"/>
            <p14:sldId id="274"/>
            <p14:sldId id="275"/>
            <p14:sldId id="276"/>
            <p14:sldId id="277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B81015-9079-41A8-94D2-83AF35F41F7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FFAA8-A334-48FE-9408-669EEC802B8F}">
      <dgm:prSet/>
      <dgm:spPr/>
      <dgm:t>
        <a:bodyPr/>
        <a:lstStyle/>
        <a:p>
          <a:pPr rtl="0"/>
          <a:r>
            <a:rPr lang="vi-VN" dirty="0" smtClean="0"/>
            <a:t>       GIMP                                   Photoshop</a:t>
          </a:r>
          <a:endParaRPr lang="en-US" dirty="0"/>
        </a:p>
      </dgm:t>
    </dgm:pt>
    <dgm:pt modelId="{7CB0EDAC-CA22-4B52-9330-9A659648CF8A}" type="parTrans" cxnId="{CB349278-84DE-4F9C-9D8B-6C9D4E691057}">
      <dgm:prSet/>
      <dgm:spPr/>
      <dgm:t>
        <a:bodyPr/>
        <a:lstStyle/>
        <a:p>
          <a:endParaRPr lang="en-US"/>
        </a:p>
      </dgm:t>
    </dgm:pt>
    <dgm:pt modelId="{821B6F22-5C8F-46B5-8103-2BB625504F28}" type="sibTrans" cxnId="{CB349278-84DE-4F9C-9D8B-6C9D4E691057}">
      <dgm:prSet/>
      <dgm:spPr/>
      <dgm:t>
        <a:bodyPr/>
        <a:lstStyle/>
        <a:p>
          <a:endParaRPr lang="en-US"/>
        </a:p>
      </dgm:t>
    </dgm:pt>
    <dgm:pt modelId="{D334DDAE-84AA-4423-AEFF-A03BCF5E3B02}">
      <dgm:prSet/>
      <dgm:spPr/>
      <dgm:t>
        <a:bodyPr/>
        <a:lstStyle/>
        <a:p>
          <a:pPr rtl="0"/>
          <a:r>
            <a:rPr lang="en-US" dirty="0" err="1" smtClean="0"/>
            <a:t>Giao</a:t>
          </a:r>
          <a:r>
            <a:rPr lang="en-US" dirty="0" smtClean="0"/>
            <a:t> </a:t>
          </a:r>
          <a:r>
            <a:rPr lang="en-US" dirty="0" err="1" smtClean="0"/>
            <a:t>diện</a:t>
          </a:r>
          <a:r>
            <a:rPr lang="en-US" dirty="0" smtClean="0"/>
            <a:t>: </a:t>
          </a:r>
          <a:r>
            <a:rPr lang="vi-VN" dirty="0" smtClean="0"/>
            <a:t>       </a:t>
          </a:r>
          <a:r>
            <a:rPr lang="en-US" dirty="0" err="1" smtClean="0"/>
            <a:t>Tùy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, </a:t>
          </a:r>
          <a:r>
            <a:rPr lang="en-US" dirty="0" err="1" smtClean="0"/>
            <a:t>hơi</a:t>
          </a:r>
          <a:r>
            <a:rPr lang="en-US" dirty="0" smtClean="0"/>
            <a:t> </a:t>
          </a:r>
          <a:r>
            <a:rPr lang="en-US" dirty="0" err="1" smtClean="0"/>
            <a:t>khó</a:t>
          </a:r>
          <a:r>
            <a:rPr lang="en-US" dirty="0" smtClean="0"/>
            <a:t> </a:t>
          </a:r>
          <a:r>
            <a:rPr lang="en-US" dirty="0" err="1" smtClean="0"/>
            <a:t>làm</a:t>
          </a:r>
          <a:r>
            <a:rPr lang="en-US" dirty="0" smtClean="0"/>
            <a:t> </a:t>
          </a:r>
          <a:r>
            <a:rPr lang="en-US" dirty="0" err="1" smtClean="0"/>
            <a:t>quen</a:t>
          </a:r>
          <a:r>
            <a:rPr lang="en-US" dirty="0" smtClean="0"/>
            <a:t> </a:t>
          </a:r>
          <a:r>
            <a:rPr lang="vi-VN" dirty="0" smtClean="0"/>
            <a:t>       </a:t>
          </a:r>
          <a:r>
            <a:rPr lang="en-US" dirty="0" err="1" smtClean="0"/>
            <a:t>Hiện</a:t>
          </a:r>
          <a:r>
            <a:rPr lang="en-US" dirty="0" smtClean="0"/>
            <a:t> </a:t>
          </a:r>
          <a:r>
            <a:rPr lang="en-US" dirty="0" err="1" smtClean="0"/>
            <a:t>đại</a:t>
          </a:r>
          <a:r>
            <a:rPr lang="en-US" dirty="0" smtClean="0"/>
            <a:t>, </a:t>
          </a:r>
          <a:r>
            <a:rPr lang="en-US" dirty="0" err="1" smtClean="0"/>
            <a:t>dễ</a:t>
          </a:r>
          <a:r>
            <a:rPr lang="en-US" dirty="0" smtClean="0"/>
            <a:t> </a:t>
          </a:r>
          <a:r>
            <a:rPr lang="en-US" dirty="0" err="1" smtClean="0"/>
            <a:t>dùng</a:t>
          </a:r>
          <a:r>
            <a:rPr lang="en-US" dirty="0" smtClean="0"/>
            <a:t> </a:t>
          </a:r>
          <a:r>
            <a:rPr lang="en-US" dirty="0" err="1" smtClean="0"/>
            <a:t>hơn</a:t>
          </a:r>
          <a:endParaRPr lang="en-US" dirty="0"/>
        </a:p>
      </dgm:t>
    </dgm:pt>
    <dgm:pt modelId="{C6C9C894-5EE0-41EE-BB60-C346DE9519C4}" type="parTrans" cxnId="{954F7255-74A6-4B5E-9174-2EE85D5E21E8}">
      <dgm:prSet/>
      <dgm:spPr/>
      <dgm:t>
        <a:bodyPr/>
        <a:lstStyle/>
        <a:p>
          <a:endParaRPr lang="en-US"/>
        </a:p>
      </dgm:t>
    </dgm:pt>
    <dgm:pt modelId="{19AC2A8D-7910-4744-BED6-2FCCFC416EBC}" type="sibTrans" cxnId="{954F7255-74A6-4B5E-9174-2EE85D5E21E8}">
      <dgm:prSet/>
      <dgm:spPr/>
      <dgm:t>
        <a:bodyPr/>
        <a:lstStyle/>
        <a:p>
          <a:endParaRPr lang="en-US"/>
        </a:p>
      </dgm:t>
    </dgm:pt>
    <dgm:pt modelId="{56B0E34F-8897-4971-AD76-EC7134B20008}">
      <dgm:prSet/>
      <dgm:spPr/>
      <dgm:t>
        <a:bodyPr/>
        <a:lstStyle/>
        <a:p>
          <a:pPr rtl="0"/>
          <a:r>
            <a:rPr lang="en-US" dirty="0" err="1" smtClean="0"/>
            <a:t>Mã</a:t>
          </a:r>
          <a:r>
            <a:rPr lang="en-US" dirty="0" smtClean="0"/>
            <a:t> </a:t>
          </a:r>
          <a:r>
            <a:rPr lang="en-US" dirty="0" err="1" smtClean="0"/>
            <a:t>nguồn</a:t>
          </a:r>
          <a:r>
            <a:rPr lang="vi-VN" dirty="0" smtClean="0"/>
            <a:t>       </a:t>
          </a:r>
          <a:r>
            <a:rPr lang="en-US" dirty="0" smtClean="0"/>
            <a:t> </a:t>
          </a:r>
          <a:r>
            <a:rPr lang="en-US" dirty="0" err="1" smtClean="0"/>
            <a:t>Mở</a:t>
          </a:r>
          <a:r>
            <a:rPr lang="en-US" dirty="0" smtClean="0"/>
            <a:t>, </a:t>
          </a:r>
          <a:r>
            <a:rPr lang="en-US" dirty="0" err="1" smtClean="0"/>
            <a:t>tùy</a:t>
          </a:r>
          <a:r>
            <a:rPr lang="en-US" dirty="0" smtClean="0"/>
            <a:t> </a:t>
          </a:r>
          <a:r>
            <a:rPr lang="en-US" dirty="0" err="1" smtClean="0"/>
            <a:t>chỉnh</a:t>
          </a:r>
          <a:r>
            <a:rPr lang="en-US" dirty="0" smtClean="0"/>
            <a:t> </a:t>
          </a:r>
          <a:r>
            <a:rPr lang="en-US" dirty="0" err="1" smtClean="0"/>
            <a:t>được</a:t>
          </a:r>
          <a:r>
            <a:rPr lang="vi-VN" dirty="0" smtClean="0"/>
            <a:t>                </a:t>
          </a:r>
          <a:r>
            <a:rPr lang="en-US" dirty="0" err="1" smtClean="0"/>
            <a:t>Đóng</a:t>
          </a:r>
          <a:r>
            <a:rPr lang="en-US" dirty="0" smtClean="0"/>
            <a:t>, </a:t>
          </a:r>
          <a:r>
            <a:rPr lang="en-US" dirty="0" err="1" smtClean="0"/>
            <a:t>không</a:t>
          </a:r>
          <a:r>
            <a:rPr lang="en-US" dirty="0" smtClean="0"/>
            <a:t> </a:t>
          </a:r>
          <a:r>
            <a:rPr lang="en-US" dirty="0" err="1" smtClean="0"/>
            <a:t>chỉnh</a:t>
          </a:r>
          <a:r>
            <a:rPr lang="en-US" dirty="0" smtClean="0"/>
            <a:t> </a:t>
          </a:r>
          <a:r>
            <a:rPr lang="en-US" dirty="0" err="1" smtClean="0"/>
            <a:t>sửa</a:t>
          </a:r>
          <a:endParaRPr lang="en-US" dirty="0"/>
        </a:p>
      </dgm:t>
    </dgm:pt>
    <dgm:pt modelId="{EDCA37A8-F195-4A94-8DB7-A70DE213382D}" type="parTrans" cxnId="{1576A859-9CEA-49A6-9BE8-89C7BF0554CC}">
      <dgm:prSet/>
      <dgm:spPr/>
      <dgm:t>
        <a:bodyPr/>
        <a:lstStyle/>
        <a:p>
          <a:endParaRPr lang="en-US"/>
        </a:p>
      </dgm:t>
    </dgm:pt>
    <dgm:pt modelId="{CB6B7AAB-1600-479F-974A-90B59BEDAB94}" type="sibTrans" cxnId="{1576A859-9CEA-49A6-9BE8-89C7BF0554CC}">
      <dgm:prSet/>
      <dgm:spPr/>
      <dgm:t>
        <a:bodyPr/>
        <a:lstStyle/>
        <a:p>
          <a:endParaRPr lang="en-US"/>
        </a:p>
      </dgm:t>
    </dgm:pt>
    <dgm:pt modelId="{C01EDD1B-D314-4181-8E7B-ED27D3C4735A}">
      <dgm:prSet/>
      <dgm:spPr/>
      <dgm:t>
        <a:bodyPr/>
        <a:lstStyle/>
        <a:p>
          <a:pPr rtl="0"/>
          <a:r>
            <a:rPr lang="en-US" dirty="0" smtClean="0"/>
            <a:t>Giá</a:t>
          </a:r>
          <a:r>
            <a:rPr lang="vi-VN" dirty="0" smtClean="0"/>
            <a:t>                  </a:t>
          </a:r>
          <a:r>
            <a:rPr lang="en-US" dirty="0" err="1" smtClean="0"/>
            <a:t>Miễn</a:t>
          </a:r>
          <a:r>
            <a:rPr lang="en-US" dirty="0" smtClean="0"/>
            <a:t> </a:t>
          </a:r>
          <a:r>
            <a:rPr lang="en-US" dirty="0" err="1" smtClean="0"/>
            <a:t>phí</a:t>
          </a:r>
          <a:r>
            <a:rPr lang="vi-VN" dirty="0" smtClean="0"/>
            <a:t>                                 </a:t>
          </a:r>
          <a:r>
            <a:rPr lang="en-US" dirty="0" err="1" smtClean="0"/>
            <a:t>Thuê</a:t>
          </a:r>
          <a:r>
            <a:rPr lang="en-US" dirty="0" smtClean="0"/>
            <a:t> </a:t>
          </a:r>
          <a:r>
            <a:rPr lang="en-US" dirty="0" err="1" smtClean="0"/>
            <a:t>bao</a:t>
          </a:r>
          <a:r>
            <a:rPr lang="en-US" dirty="0" smtClean="0"/>
            <a:t> </a:t>
          </a:r>
          <a:r>
            <a:rPr lang="en-US" dirty="0" err="1" smtClean="0"/>
            <a:t>hàng</a:t>
          </a:r>
          <a:r>
            <a:rPr lang="en-US" dirty="0" smtClean="0"/>
            <a:t> </a:t>
          </a:r>
          <a:r>
            <a:rPr lang="en-US" dirty="0" err="1" smtClean="0"/>
            <a:t>tháng</a:t>
          </a:r>
          <a:endParaRPr lang="en-US" dirty="0"/>
        </a:p>
      </dgm:t>
    </dgm:pt>
    <dgm:pt modelId="{1D55F561-BBB2-42BA-9B68-1EC4F5B299F7}" type="sibTrans" cxnId="{15A57339-9BF6-4424-9834-A5FE865F2333}">
      <dgm:prSet/>
      <dgm:spPr/>
      <dgm:t>
        <a:bodyPr/>
        <a:lstStyle/>
        <a:p>
          <a:endParaRPr lang="en-US"/>
        </a:p>
      </dgm:t>
    </dgm:pt>
    <dgm:pt modelId="{BC0E1DD0-5DAE-4968-AFB6-8339D28690A3}" type="parTrans" cxnId="{15A57339-9BF6-4424-9834-A5FE865F2333}">
      <dgm:prSet/>
      <dgm:spPr/>
      <dgm:t>
        <a:bodyPr/>
        <a:lstStyle/>
        <a:p>
          <a:endParaRPr lang="en-US"/>
        </a:p>
      </dgm:t>
    </dgm:pt>
    <dgm:pt modelId="{5D9392C6-56E7-4759-8EFD-F1173C4E5B6C}">
      <dgm:prSet/>
      <dgm:spPr/>
      <dgm:t>
        <a:bodyPr/>
        <a:lstStyle/>
        <a:p>
          <a:pPr rtl="0"/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năng</a:t>
          </a:r>
          <a:r>
            <a:rPr lang="en-US" dirty="0" smtClean="0"/>
            <a:t>: </a:t>
          </a:r>
          <a:r>
            <a:rPr lang="vi-VN" dirty="0" smtClean="0"/>
            <a:t>      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bản</a:t>
          </a:r>
          <a:r>
            <a:rPr lang="en-US" dirty="0" smtClean="0"/>
            <a:t>, </a:t>
          </a:r>
          <a:r>
            <a:rPr lang="en-US" dirty="0" err="1" smtClean="0"/>
            <a:t>trung</a:t>
          </a:r>
          <a:r>
            <a:rPr lang="en-US" dirty="0" smtClean="0"/>
            <a:t> </a:t>
          </a:r>
          <a:r>
            <a:rPr lang="en-US" dirty="0" err="1" smtClean="0"/>
            <a:t>cấp</a:t>
          </a:r>
          <a:r>
            <a:rPr lang="vi-VN" dirty="0" smtClean="0"/>
            <a:t>                 </a:t>
          </a:r>
          <a:r>
            <a:rPr lang="en-US" dirty="0" err="1" smtClean="0"/>
            <a:t>Chuyên</a:t>
          </a:r>
          <a:r>
            <a:rPr lang="en-US" dirty="0" smtClean="0"/>
            <a:t> </a:t>
          </a:r>
          <a:r>
            <a:rPr lang="en-US" dirty="0" err="1" smtClean="0"/>
            <a:t>nghiệp</a:t>
          </a:r>
          <a:r>
            <a:rPr lang="en-US" dirty="0" smtClean="0"/>
            <a:t>, </a:t>
          </a:r>
          <a:r>
            <a:rPr lang="en-US" dirty="0" err="1" smtClean="0"/>
            <a:t>hỗ</a:t>
          </a:r>
          <a:r>
            <a:rPr lang="en-US" dirty="0" smtClean="0"/>
            <a:t> </a:t>
          </a:r>
          <a:r>
            <a:rPr lang="en-US" dirty="0" err="1" smtClean="0"/>
            <a:t>trợ</a:t>
          </a:r>
          <a:r>
            <a:rPr lang="en-US" dirty="0" smtClean="0"/>
            <a:t> AI</a:t>
          </a:r>
          <a:endParaRPr lang="en-US" dirty="0"/>
        </a:p>
      </dgm:t>
    </dgm:pt>
    <dgm:pt modelId="{96B55F4E-DEB2-4EB6-8CD6-1479AC6195A7}" type="parTrans" cxnId="{790918B1-45E6-4E7D-9A03-805B2BE60C9D}">
      <dgm:prSet/>
      <dgm:spPr/>
      <dgm:t>
        <a:bodyPr/>
        <a:lstStyle/>
        <a:p>
          <a:endParaRPr lang="en-US"/>
        </a:p>
      </dgm:t>
    </dgm:pt>
    <dgm:pt modelId="{5EE37710-04AB-4213-B2A0-AE40FAB89413}" type="sibTrans" cxnId="{790918B1-45E6-4E7D-9A03-805B2BE60C9D}">
      <dgm:prSet/>
      <dgm:spPr/>
      <dgm:t>
        <a:bodyPr/>
        <a:lstStyle/>
        <a:p>
          <a:endParaRPr lang="en-US"/>
        </a:p>
      </dgm:t>
    </dgm:pt>
    <dgm:pt modelId="{5BB4CF03-98CE-4B21-B7CC-99E3FA453D20}">
      <dgm:prSet/>
      <dgm:spPr/>
      <dgm:t>
        <a:bodyPr/>
        <a:lstStyle/>
        <a:p>
          <a:pPr rtl="0"/>
          <a:r>
            <a:rPr lang="en-US" dirty="0" err="1" smtClean="0"/>
            <a:t>Hiệu</a:t>
          </a:r>
          <a:r>
            <a:rPr lang="en-US" dirty="0" smtClean="0"/>
            <a:t> </a:t>
          </a:r>
          <a:r>
            <a:rPr lang="en-US" dirty="0" err="1" smtClean="0"/>
            <a:t>suất</a:t>
          </a:r>
          <a:r>
            <a:rPr lang="en-US" dirty="0" smtClean="0"/>
            <a:t>: </a:t>
          </a:r>
          <a:r>
            <a:rPr lang="vi-VN" dirty="0" smtClean="0"/>
            <a:t>       </a:t>
          </a:r>
          <a:r>
            <a:rPr lang="en-US" dirty="0" err="1" smtClean="0"/>
            <a:t>Nhẹ</a:t>
          </a:r>
          <a:r>
            <a:rPr lang="en-US" dirty="0" smtClean="0"/>
            <a:t>, </a:t>
          </a:r>
          <a:r>
            <a:rPr lang="en-US" dirty="0" err="1" smtClean="0"/>
            <a:t>máy</a:t>
          </a:r>
          <a:r>
            <a:rPr lang="en-US" dirty="0" smtClean="0"/>
            <a:t> </a:t>
          </a:r>
          <a:r>
            <a:rPr lang="en-US" dirty="0" err="1" smtClean="0"/>
            <a:t>trung</a:t>
          </a:r>
          <a:r>
            <a:rPr lang="en-US" dirty="0" smtClean="0"/>
            <a:t> </a:t>
          </a:r>
          <a:r>
            <a:rPr lang="en-US" dirty="0" err="1" smtClean="0"/>
            <a:t>bình</a:t>
          </a:r>
          <a:r>
            <a:rPr lang="en-US" dirty="0" smtClean="0"/>
            <a:t> OK</a:t>
          </a:r>
          <a:r>
            <a:rPr lang="vi-VN" dirty="0" smtClean="0"/>
            <a:t>            </a:t>
          </a:r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cấu</a:t>
          </a:r>
          <a:r>
            <a:rPr lang="en-US" dirty="0" smtClean="0"/>
            <a:t> </a:t>
          </a:r>
          <a:r>
            <a:rPr lang="en-US" dirty="0" err="1" smtClean="0"/>
            <a:t>hình</a:t>
          </a:r>
          <a:r>
            <a:rPr lang="en-US" dirty="0" smtClean="0"/>
            <a:t> </a:t>
          </a:r>
          <a:r>
            <a:rPr lang="en-US" dirty="0" err="1" smtClean="0"/>
            <a:t>cao</a:t>
          </a:r>
          <a:endParaRPr lang="en-US" dirty="0"/>
        </a:p>
      </dgm:t>
    </dgm:pt>
    <dgm:pt modelId="{0A549A7C-6B66-45A0-84BA-999BCF22F945}" type="parTrans" cxnId="{65ADB6A3-89EC-4BA6-A8E9-34A224E79690}">
      <dgm:prSet/>
      <dgm:spPr/>
      <dgm:t>
        <a:bodyPr/>
        <a:lstStyle/>
        <a:p>
          <a:endParaRPr lang="en-US"/>
        </a:p>
      </dgm:t>
    </dgm:pt>
    <dgm:pt modelId="{8B8B5954-C179-439B-B96E-FA1E641EFF16}" type="sibTrans" cxnId="{65ADB6A3-89EC-4BA6-A8E9-34A224E79690}">
      <dgm:prSet/>
      <dgm:spPr/>
      <dgm:t>
        <a:bodyPr/>
        <a:lstStyle/>
        <a:p>
          <a:endParaRPr lang="en-US"/>
        </a:p>
      </dgm:t>
    </dgm:pt>
    <dgm:pt modelId="{FBCF1A64-9529-46E7-BC78-1C7DDD5B9273}" type="pres">
      <dgm:prSet presAssocID="{4EB81015-9079-41A8-94D2-83AF35F41F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5A222C-7565-4C66-9307-800ECF052740}" type="pres">
      <dgm:prSet presAssocID="{595FFAA8-A334-48FE-9408-669EEC802B8F}" presName="composite" presStyleCnt="0"/>
      <dgm:spPr/>
    </dgm:pt>
    <dgm:pt modelId="{70C5BA08-E3BD-4E00-AE5C-ADD6F6504726}" type="pres">
      <dgm:prSet presAssocID="{595FFAA8-A334-48FE-9408-669EEC802B8F}" presName="parTx" presStyleLbl="alignNode1" presStyleIdx="0" presStyleCnt="1" custScaleY="168248" custLinFactNeighborY="-366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1DFD3-91D8-47F0-99FC-7882ACEE4764}" type="pres">
      <dgm:prSet presAssocID="{595FFAA8-A334-48FE-9408-669EEC802B8F}" presName="desTx" presStyleLbl="alignAccFollowNode1" presStyleIdx="0" presStyleCnt="1" custScaleY="108085" custLinFactNeighborX="6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ADB6A3-89EC-4BA6-A8E9-34A224E79690}" srcId="{595FFAA8-A334-48FE-9408-669EEC802B8F}" destId="{5BB4CF03-98CE-4B21-B7CC-99E3FA453D20}" srcOrd="4" destOrd="0" parTransId="{0A549A7C-6B66-45A0-84BA-999BCF22F945}" sibTransId="{8B8B5954-C179-439B-B96E-FA1E641EFF16}"/>
    <dgm:cxn modelId="{50537031-FBE3-42EC-B532-DCA4D073B572}" type="presOf" srcId="{5BB4CF03-98CE-4B21-B7CC-99E3FA453D20}" destId="{1671DFD3-91D8-47F0-99FC-7882ACEE4764}" srcOrd="0" destOrd="4" presId="urn:microsoft.com/office/officeart/2005/8/layout/hList1"/>
    <dgm:cxn modelId="{954F7255-74A6-4B5E-9174-2EE85D5E21E8}" srcId="{595FFAA8-A334-48FE-9408-669EEC802B8F}" destId="{D334DDAE-84AA-4423-AEFF-A03BCF5E3B02}" srcOrd="3" destOrd="0" parTransId="{C6C9C894-5EE0-41EE-BB60-C346DE9519C4}" sibTransId="{19AC2A8D-7910-4744-BED6-2FCCFC416EBC}"/>
    <dgm:cxn modelId="{790918B1-45E6-4E7D-9A03-805B2BE60C9D}" srcId="{595FFAA8-A334-48FE-9408-669EEC802B8F}" destId="{5D9392C6-56E7-4759-8EFD-F1173C4E5B6C}" srcOrd="2" destOrd="0" parTransId="{96B55F4E-DEB2-4EB6-8CD6-1479AC6195A7}" sibTransId="{5EE37710-04AB-4213-B2A0-AE40FAB89413}"/>
    <dgm:cxn modelId="{1576A859-9CEA-49A6-9BE8-89C7BF0554CC}" srcId="{595FFAA8-A334-48FE-9408-669EEC802B8F}" destId="{56B0E34F-8897-4971-AD76-EC7134B20008}" srcOrd="1" destOrd="0" parTransId="{EDCA37A8-F195-4A94-8DB7-A70DE213382D}" sibTransId="{CB6B7AAB-1600-479F-974A-90B59BEDAB94}"/>
    <dgm:cxn modelId="{4593B69D-6A73-402C-99D1-BFD1D2E26F2B}" type="presOf" srcId="{595FFAA8-A334-48FE-9408-669EEC802B8F}" destId="{70C5BA08-E3BD-4E00-AE5C-ADD6F6504726}" srcOrd="0" destOrd="0" presId="urn:microsoft.com/office/officeart/2005/8/layout/hList1"/>
    <dgm:cxn modelId="{4FB639E9-C5A5-4951-92E3-3D5F5EB4E7F3}" type="presOf" srcId="{5D9392C6-56E7-4759-8EFD-F1173C4E5B6C}" destId="{1671DFD3-91D8-47F0-99FC-7882ACEE4764}" srcOrd="0" destOrd="2" presId="urn:microsoft.com/office/officeart/2005/8/layout/hList1"/>
    <dgm:cxn modelId="{7D9BDCE1-F0E6-4574-A2CD-5C27FE8E0505}" type="presOf" srcId="{D334DDAE-84AA-4423-AEFF-A03BCF5E3B02}" destId="{1671DFD3-91D8-47F0-99FC-7882ACEE4764}" srcOrd="0" destOrd="3" presId="urn:microsoft.com/office/officeart/2005/8/layout/hList1"/>
    <dgm:cxn modelId="{CB349278-84DE-4F9C-9D8B-6C9D4E691057}" srcId="{4EB81015-9079-41A8-94D2-83AF35F41F74}" destId="{595FFAA8-A334-48FE-9408-669EEC802B8F}" srcOrd="0" destOrd="0" parTransId="{7CB0EDAC-CA22-4B52-9330-9A659648CF8A}" sibTransId="{821B6F22-5C8F-46B5-8103-2BB625504F28}"/>
    <dgm:cxn modelId="{15A57339-9BF6-4424-9834-A5FE865F2333}" srcId="{595FFAA8-A334-48FE-9408-669EEC802B8F}" destId="{C01EDD1B-D314-4181-8E7B-ED27D3C4735A}" srcOrd="0" destOrd="0" parTransId="{BC0E1DD0-5DAE-4968-AFB6-8339D28690A3}" sibTransId="{1D55F561-BBB2-42BA-9B68-1EC4F5B299F7}"/>
    <dgm:cxn modelId="{90E0EC78-6537-417A-B7E0-4624C8EDAD6A}" type="presOf" srcId="{56B0E34F-8897-4971-AD76-EC7134B20008}" destId="{1671DFD3-91D8-47F0-99FC-7882ACEE4764}" srcOrd="0" destOrd="1" presId="urn:microsoft.com/office/officeart/2005/8/layout/hList1"/>
    <dgm:cxn modelId="{69F0AA37-3C54-46F7-8B23-85B2C54D68AA}" type="presOf" srcId="{4EB81015-9079-41A8-94D2-83AF35F41F74}" destId="{FBCF1A64-9529-46E7-BC78-1C7DDD5B9273}" srcOrd="0" destOrd="0" presId="urn:microsoft.com/office/officeart/2005/8/layout/hList1"/>
    <dgm:cxn modelId="{9286C23F-1DA5-43A3-9E60-7269530E16E2}" type="presOf" srcId="{C01EDD1B-D314-4181-8E7B-ED27D3C4735A}" destId="{1671DFD3-91D8-47F0-99FC-7882ACEE4764}" srcOrd="0" destOrd="0" presId="urn:microsoft.com/office/officeart/2005/8/layout/hList1"/>
    <dgm:cxn modelId="{E113477F-F7C6-4C78-A375-E9D184DE8782}" type="presParOf" srcId="{FBCF1A64-9529-46E7-BC78-1C7DDD5B9273}" destId="{D65A222C-7565-4C66-9307-800ECF052740}" srcOrd="0" destOrd="0" presId="urn:microsoft.com/office/officeart/2005/8/layout/hList1"/>
    <dgm:cxn modelId="{C874F166-9AF2-42FB-822B-4E2A77348C40}" type="presParOf" srcId="{D65A222C-7565-4C66-9307-800ECF052740}" destId="{70C5BA08-E3BD-4E00-AE5C-ADD6F6504726}" srcOrd="0" destOrd="0" presId="urn:microsoft.com/office/officeart/2005/8/layout/hList1"/>
    <dgm:cxn modelId="{1B13BF22-2BDB-4EC5-80C3-ACCC0647575C}" type="presParOf" srcId="{D65A222C-7565-4C66-9307-800ECF052740}" destId="{1671DFD3-91D8-47F0-99FC-7882ACEE476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5BA08-E3BD-4E00-AE5C-ADD6F6504726}">
      <dsp:nvSpPr>
        <dsp:cNvPr id="0" name=""/>
        <dsp:cNvSpPr/>
      </dsp:nvSpPr>
      <dsp:spPr>
        <a:xfrm>
          <a:off x="0" y="0"/>
          <a:ext cx="11547520" cy="1453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000" kern="1200" dirty="0" smtClean="0"/>
            <a:t>       GIMP                                   Photoshop</a:t>
          </a:r>
          <a:endParaRPr lang="en-US" sz="3000" kern="1200" dirty="0"/>
        </a:p>
      </dsp:txBody>
      <dsp:txXfrm>
        <a:off x="0" y="0"/>
        <a:ext cx="11547520" cy="1453662"/>
      </dsp:txXfrm>
    </dsp:sp>
    <dsp:sp modelId="{1671DFD3-91D8-47F0-99FC-7882ACEE4764}">
      <dsp:nvSpPr>
        <dsp:cNvPr id="0" name=""/>
        <dsp:cNvSpPr/>
      </dsp:nvSpPr>
      <dsp:spPr>
        <a:xfrm>
          <a:off x="0" y="1317767"/>
          <a:ext cx="11547520" cy="333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Giá</a:t>
          </a:r>
          <a:r>
            <a:rPr lang="vi-VN" sz="3000" kern="1200" dirty="0" smtClean="0"/>
            <a:t>                  </a:t>
          </a:r>
          <a:r>
            <a:rPr lang="en-US" sz="3000" kern="1200" dirty="0" err="1" smtClean="0"/>
            <a:t>Miễn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phí</a:t>
          </a:r>
          <a:r>
            <a:rPr lang="vi-VN" sz="3000" kern="1200" dirty="0" smtClean="0"/>
            <a:t>                                 </a:t>
          </a:r>
          <a:r>
            <a:rPr lang="en-US" sz="3000" kern="1200" dirty="0" err="1" smtClean="0"/>
            <a:t>Thuê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bao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hàng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tháng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Mã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nguồn</a:t>
          </a:r>
          <a:r>
            <a:rPr lang="vi-VN" sz="3000" kern="1200" dirty="0" smtClean="0"/>
            <a:t>       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Mở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tùy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chỉnh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được</a:t>
          </a:r>
          <a:r>
            <a:rPr lang="vi-VN" sz="3000" kern="1200" dirty="0" smtClean="0"/>
            <a:t>                </a:t>
          </a:r>
          <a:r>
            <a:rPr lang="en-US" sz="3000" kern="1200" dirty="0" err="1" smtClean="0"/>
            <a:t>Đóng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không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chỉnh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sửa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Tính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năng</a:t>
          </a:r>
          <a:r>
            <a:rPr lang="en-US" sz="3000" kern="1200" dirty="0" smtClean="0"/>
            <a:t>: </a:t>
          </a:r>
          <a:r>
            <a:rPr lang="vi-VN" sz="3000" kern="1200" dirty="0" smtClean="0"/>
            <a:t>       </a:t>
          </a:r>
          <a:r>
            <a:rPr lang="en-US" sz="3000" kern="1200" dirty="0" err="1" smtClean="0"/>
            <a:t>Cơ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bản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trung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cấp</a:t>
          </a:r>
          <a:r>
            <a:rPr lang="vi-VN" sz="3000" kern="1200" dirty="0" smtClean="0"/>
            <a:t>                 </a:t>
          </a:r>
          <a:r>
            <a:rPr lang="en-US" sz="3000" kern="1200" dirty="0" err="1" smtClean="0"/>
            <a:t>Chuyên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nghiệp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hỗ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trợ</a:t>
          </a:r>
          <a:r>
            <a:rPr lang="en-US" sz="3000" kern="1200" dirty="0" smtClean="0"/>
            <a:t> AI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Giao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diện</a:t>
          </a:r>
          <a:r>
            <a:rPr lang="en-US" sz="3000" kern="1200" dirty="0" smtClean="0"/>
            <a:t>: </a:t>
          </a:r>
          <a:r>
            <a:rPr lang="vi-VN" sz="3000" kern="1200" dirty="0" smtClean="0"/>
            <a:t>       </a:t>
          </a:r>
          <a:r>
            <a:rPr lang="en-US" sz="3000" kern="1200" dirty="0" err="1" smtClean="0"/>
            <a:t>Tùy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biến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hơi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khó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làm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quen</a:t>
          </a:r>
          <a:r>
            <a:rPr lang="en-US" sz="3000" kern="1200" dirty="0" smtClean="0"/>
            <a:t> </a:t>
          </a:r>
          <a:r>
            <a:rPr lang="vi-VN" sz="3000" kern="1200" dirty="0" smtClean="0"/>
            <a:t>       </a:t>
          </a:r>
          <a:r>
            <a:rPr lang="en-US" sz="3000" kern="1200" dirty="0" err="1" smtClean="0"/>
            <a:t>Hiện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đại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dễ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dùng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hơn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err="1" smtClean="0"/>
            <a:t>Hiệu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suất</a:t>
          </a:r>
          <a:r>
            <a:rPr lang="en-US" sz="3000" kern="1200" dirty="0" smtClean="0"/>
            <a:t>: </a:t>
          </a:r>
          <a:r>
            <a:rPr lang="vi-VN" sz="3000" kern="1200" dirty="0" smtClean="0"/>
            <a:t>       </a:t>
          </a:r>
          <a:r>
            <a:rPr lang="en-US" sz="3000" kern="1200" dirty="0" err="1" smtClean="0"/>
            <a:t>Nhẹ</a:t>
          </a:r>
          <a:r>
            <a:rPr lang="en-US" sz="3000" kern="1200" dirty="0" smtClean="0"/>
            <a:t>, </a:t>
          </a:r>
          <a:r>
            <a:rPr lang="en-US" sz="3000" kern="1200" dirty="0" err="1" smtClean="0"/>
            <a:t>máy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trung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bình</a:t>
          </a:r>
          <a:r>
            <a:rPr lang="en-US" sz="3000" kern="1200" dirty="0" smtClean="0"/>
            <a:t> OK</a:t>
          </a:r>
          <a:r>
            <a:rPr lang="vi-VN" sz="3000" kern="1200" dirty="0" smtClean="0"/>
            <a:t>            </a:t>
          </a:r>
          <a:r>
            <a:rPr lang="en-US" sz="3000" kern="1200" dirty="0" err="1" smtClean="0"/>
            <a:t>Yêu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cầu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cấu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hình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cao</a:t>
          </a:r>
          <a:endParaRPr lang="en-US" sz="3000" kern="1200" dirty="0"/>
        </a:p>
      </dsp:txBody>
      <dsp:txXfrm>
        <a:off x="0" y="1317767"/>
        <a:ext cx="11547520" cy="3336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5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9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4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1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3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3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3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docs.gimp.org/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25" y="0"/>
            <a:ext cx="2743200" cy="1122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1381461"/>
            <a:ext cx="1122454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4000" dirty="0"/>
          </a:p>
          <a:p>
            <a:pPr algn="ctr">
              <a:defRPr sz="3600" b="1">
                <a:latin typeface="Times New Roman"/>
              </a:defRPr>
            </a:pPr>
            <a:r>
              <a:rPr sz="4000" dirty="0"/>
              <a:t>TÌM HIỂU PHẦN MỀM MÃ NGUỒN MỞ GIMP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399" y="3433666"/>
            <a:ext cx="102916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400">
                <a:latin typeface="Times New Roman"/>
              </a:defRPr>
            </a:pPr>
            <a:r>
              <a:rPr dirty="0" err="1"/>
              <a:t>Môn</a:t>
            </a:r>
            <a:r>
              <a:rPr dirty="0"/>
              <a:t> </a:t>
            </a:r>
            <a:r>
              <a:rPr dirty="0" err="1"/>
              <a:t>học</a:t>
            </a:r>
            <a:r>
              <a:rPr dirty="0"/>
              <a:t>: </a:t>
            </a:r>
            <a:r>
              <a:rPr dirty="0" err="1"/>
              <a:t>Phát</a:t>
            </a:r>
            <a:r>
              <a:rPr dirty="0"/>
              <a:t> </a:t>
            </a:r>
            <a:r>
              <a:rPr dirty="0" err="1"/>
              <a:t>triển</a:t>
            </a:r>
            <a:r>
              <a:rPr dirty="0"/>
              <a:t> </a:t>
            </a:r>
            <a:r>
              <a:rPr dirty="0" err="1"/>
              <a:t>phần</a:t>
            </a:r>
            <a:r>
              <a:rPr dirty="0"/>
              <a:t> </a:t>
            </a:r>
            <a:r>
              <a:rPr dirty="0" err="1"/>
              <a:t>mềm</a:t>
            </a:r>
            <a:r>
              <a:rPr dirty="0"/>
              <a:t> </a:t>
            </a:r>
            <a:r>
              <a:rPr dirty="0" err="1"/>
              <a:t>mã</a:t>
            </a:r>
            <a:r>
              <a:rPr dirty="0"/>
              <a:t> </a:t>
            </a:r>
            <a:r>
              <a:rPr dirty="0" err="1"/>
              <a:t>nguồn</a:t>
            </a:r>
            <a:r>
              <a:rPr dirty="0"/>
              <a:t> </a:t>
            </a:r>
            <a:r>
              <a:rPr dirty="0" err="1"/>
              <a:t>mở</a:t>
            </a:r>
            <a:r>
              <a:rPr dirty="0"/>
              <a:t/>
            </a:r>
            <a:br>
              <a:rPr dirty="0"/>
            </a:br>
            <a:r>
              <a:rPr dirty="0" err="1"/>
              <a:t>Sinh</a:t>
            </a:r>
            <a:r>
              <a:rPr dirty="0"/>
              <a:t> </a:t>
            </a:r>
            <a:r>
              <a:rPr dirty="0" err="1"/>
              <a:t>viên</a:t>
            </a:r>
            <a:r>
              <a:rPr dirty="0"/>
              <a:t>: </a:t>
            </a:r>
            <a:endParaRPr lang="vi-VN" dirty="0" smtClean="0"/>
          </a:p>
          <a:p>
            <a:pPr>
              <a:defRPr sz="2400">
                <a:latin typeface="Times New Roman"/>
              </a:defRPr>
            </a:pPr>
            <a:r>
              <a:rPr lang="vi-VN" dirty="0" smtClean="0"/>
              <a:t>1. </a:t>
            </a:r>
            <a:r>
              <a:rPr dirty="0" err="1" smtClean="0"/>
              <a:t>Phạm</a:t>
            </a:r>
            <a:r>
              <a:rPr dirty="0" smtClean="0"/>
              <a:t> </a:t>
            </a:r>
            <a:r>
              <a:rPr dirty="0" err="1"/>
              <a:t>Tuấn</a:t>
            </a:r>
            <a:r>
              <a:rPr dirty="0"/>
              <a:t> </a:t>
            </a:r>
            <a:r>
              <a:rPr dirty="0" err="1"/>
              <a:t>Bảo</a:t>
            </a:r>
            <a:r>
              <a:rPr dirty="0"/>
              <a:t> (022101059)</a:t>
            </a:r>
            <a:br>
              <a:rPr dirty="0"/>
            </a:br>
            <a:r>
              <a:rPr lang="vi-VN" dirty="0" smtClean="0"/>
              <a:t>2. </a:t>
            </a:r>
            <a:r>
              <a:rPr dirty="0" err="1" smtClean="0"/>
              <a:t>Nguyễn</a:t>
            </a:r>
            <a:r>
              <a:rPr dirty="0" smtClean="0"/>
              <a:t> </a:t>
            </a:r>
            <a:r>
              <a:rPr dirty="0" err="1"/>
              <a:t>Văn</a:t>
            </a:r>
            <a:r>
              <a:rPr dirty="0"/>
              <a:t> </a:t>
            </a:r>
            <a:r>
              <a:rPr dirty="0" err="1"/>
              <a:t>Bảo</a:t>
            </a:r>
            <a:r>
              <a:rPr dirty="0"/>
              <a:t> </a:t>
            </a:r>
            <a:r>
              <a:rPr dirty="0" err="1"/>
              <a:t>Trân</a:t>
            </a:r>
            <a:r>
              <a:rPr dirty="0"/>
              <a:t> (022101040)</a:t>
            </a:r>
            <a:br>
              <a:rPr dirty="0"/>
            </a:br>
            <a:r>
              <a:rPr dirty="0" err="1"/>
              <a:t>Lớp</a:t>
            </a:r>
            <a:r>
              <a:rPr dirty="0"/>
              <a:t>: DHCNTT</a:t>
            </a:r>
            <a:br>
              <a:rPr dirty="0"/>
            </a:br>
            <a:r>
              <a:rPr dirty="0" err="1"/>
              <a:t>Giảng</a:t>
            </a:r>
            <a:r>
              <a:rPr dirty="0"/>
              <a:t> </a:t>
            </a:r>
            <a:r>
              <a:rPr dirty="0" err="1"/>
              <a:t>viên</a:t>
            </a:r>
            <a:r>
              <a:rPr dirty="0"/>
              <a:t> </a:t>
            </a:r>
            <a:r>
              <a:rPr dirty="0" err="1"/>
              <a:t>hướng</a:t>
            </a:r>
            <a:r>
              <a:rPr dirty="0"/>
              <a:t> </a:t>
            </a:r>
            <a:r>
              <a:rPr dirty="0" err="1"/>
              <a:t>dẫn</a:t>
            </a:r>
            <a:r>
              <a:rPr dirty="0"/>
              <a:t>: </a:t>
            </a:r>
            <a:r>
              <a:rPr dirty="0" err="1"/>
              <a:t>Nguyễn</a:t>
            </a:r>
            <a:r>
              <a:rPr dirty="0"/>
              <a:t> </a:t>
            </a:r>
            <a:r>
              <a:rPr dirty="0" err="1"/>
              <a:t>Chí</a:t>
            </a:r>
            <a:r>
              <a:rPr dirty="0"/>
              <a:t> </a:t>
            </a:r>
            <a:r>
              <a:rPr dirty="0" err="1"/>
              <a:t>Trung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000" y="182718"/>
            <a:ext cx="6109365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/>
              <a:t>VÍ </a:t>
            </a:r>
            <a:r>
              <a:rPr lang="vi-VN" dirty="0" smtClean="0"/>
              <a:t>DỤ: </a:t>
            </a:r>
            <a:r>
              <a:rPr lang="vi-VN" sz="3600" b="1" dirty="0" smtClean="0"/>
              <a:t>Xóa </a:t>
            </a:r>
            <a:r>
              <a:rPr lang="vi-VN" sz="3600" b="1" dirty="0"/>
              <a:t>nốt rùi </a:t>
            </a:r>
            <a:endParaRPr lang="vi-VN" sz="3600" b="1" dirty="0" smtClean="0"/>
          </a:p>
          <a:p>
            <a:pPr>
              <a:defRPr sz="3600" b="1">
                <a:latin typeface="Times New Roman"/>
              </a:defRPr>
            </a:pPr>
            <a:r>
              <a:rPr lang="vi-VN" sz="3600" b="1" dirty="0" smtClean="0"/>
              <a:t>chỉnh </a:t>
            </a:r>
            <a:r>
              <a:rPr lang="vi-VN" sz="3600" b="1" dirty="0"/>
              <a:t>sáng cho tấm ảnh cô gái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475043" y="1660046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Kết quả :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5043" y="2121711"/>
            <a:ext cx="8510337" cy="4325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8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00622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 smtClean="0"/>
              <a:t>Xóa vật thể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60000" y="1322228"/>
            <a:ext cx="3293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>
                <a:latin typeface="Times New Roman" panose="02020603050405020304" pitchFamily="18" charset="0"/>
                <a:ea typeface="SimSun" panose="02010600030101010101" pitchFamily="2" charset="-122"/>
              </a:rPr>
              <a:t>Nhấn phím CTRL +O để mở ảnh 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5" name="Picture 4" descr="Screenshot (432)"/>
          <p:cNvPicPr/>
          <p:nvPr/>
        </p:nvPicPr>
        <p:blipFill>
          <a:blip r:embed="rId3"/>
          <a:stretch>
            <a:fillRect/>
          </a:stretch>
        </p:blipFill>
        <p:spPr>
          <a:xfrm>
            <a:off x="452190" y="1907740"/>
            <a:ext cx="7226903" cy="41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00622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 smtClean="0"/>
              <a:t>Xóa vật thể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5429" y="1287824"/>
            <a:ext cx="6092825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Click chọn Clone Tools 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Chỉnh H</a:t>
            </a:r>
            <a:r>
              <a:rPr lang="en-US" dirty="0" err="1">
                <a:latin typeface="Times New Roman" panose="02020603050405020304" pitchFamily="18" charset="0"/>
                <a:ea typeface="SimSun" panose="02010600030101010101" pitchFamily="2" charset="-122"/>
              </a:rPr>
              <a:t>ardness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050</a:t>
            </a:r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Size chọn 30-100</a:t>
            </a:r>
            <a:r>
              <a:rPr lang="vi-VN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r>
              <a:rPr lang="vi-VN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Nhấn giữ CTRL + Click chuột trái vào vùng ảnh sao chép.</a:t>
            </a:r>
          </a:p>
          <a:p>
            <a:r>
              <a:rPr lang="vi-VN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Thả CTRL , rồi rê chuột vào vùng khác -&gt; Click và kéo để vẽ. </a:t>
            </a:r>
          </a:p>
          <a:p>
            <a:endParaRPr lang="vi-VN" dirty="0" smtClean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6878" y="2847669"/>
            <a:ext cx="7324142" cy="3646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05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9083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ảnh thẻ 3x4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726" y="1284906"/>
            <a:ext cx="7574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Vào </a:t>
            </a:r>
            <a:r>
              <a:rPr lang="vi-VN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File &gt; Open</a:t>
            </a:r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và chọn ảnh cần làm ảnh thẻ ( CTRL + O)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 descr="Screenshot (453)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12" y="1925429"/>
            <a:ext cx="7702765" cy="437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9083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ảnh thẻ 3x4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404" y="1315817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D</a:t>
            </a:r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ùng cônng cụ Crop để cắt ảnh 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Chỉnh cho phù hợp 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Bấm Enter.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19404" y="2605074"/>
            <a:ext cx="7075714" cy="37584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18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9083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ảnh thẻ 3x4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000" y="1342349"/>
            <a:ext cx="9082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+mj-lt"/>
                <a:ea typeface="SimSun" panose="02010600030101010101" pitchFamily="2" charset="-122"/>
              </a:rPr>
              <a:t>Vào Image &gt; Scale Image để chỉnh kích thước ảnh 3x4 cm (hoặc 4 x 6</a:t>
            </a:r>
            <a:r>
              <a:rPr lang="vi-VN" sz="2400" dirty="0" smtClean="0">
                <a:latin typeface="+mj-lt"/>
                <a:ea typeface="SimSun" panose="02010600030101010101" pitchFamily="2" charset="-122"/>
              </a:rPr>
              <a:t>).</a:t>
            </a:r>
          </a:p>
          <a:p>
            <a:r>
              <a:rPr lang="vi-VN" sz="2400" dirty="0">
                <a:latin typeface="+mj-lt"/>
              </a:rPr>
              <a:t>Nhấn Scale để áp dụng.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000" y="2210778"/>
            <a:ext cx="7197796" cy="3928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6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9083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ảnh thẻ 3x4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000" y="1178182"/>
            <a:ext cx="6092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Chọn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</a:rPr>
              <a:t>Fuzzy Select Tool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click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Chọn màu nền rồi nhấn Ok. 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7818" y="2157205"/>
            <a:ext cx="6793405" cy="4215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37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9083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ảnh thẻ 3x4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3009" y="1247583"/>
            <a:ext cx="43861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Nhấn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Delete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nền</a:t>
            </a:r>
            <a:endParaRPr lang="vi-VN" sz="2400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Nhấn Select  None để hoàn thiện 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4567" y="2310872"/>
            <a:ext cx="6470715" cy="4015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2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000" y="182718"/>
            <a:ext cx="52229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DỤ:Thay đổi bầu trời </a:t>
            </a: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0000" y="1209679"/>
            <a:ext cx="51498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&gt; Open as Layers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tòa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tháp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bầu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Screenshot (382)(1)"/>
          <p:cNvPicPr/>
          <p:nvPr/>
        </p:nvPicPr>
        <p:blipFill>
          <a:blip r:embed="rId3"/>
          <a:stretch>
            <a:fillRect/>
          </a:stretch>
        </p:blipFill>
        <p:spPr>
          <a:xfrm>
            <a:off x="402203" y="2040676"/>
            <a:ext cx="5616042" cy="352036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235277" y="2040676"/>
            <a:ext cx="5698575" cy="3520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02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2229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en-US" dirty="0" smtClean="0"/>
          </a:p>
          <a:p>
            <a:pPr>
              <a:defRPr sz="3600" b="1">
                <a:latin typeface="Times New Roman"/>
              </a:defRPr>
            </a:pPr>
            <a:r>
              <a:rPr lang="en-US" dirty="0"/>
              <a:t>VÍ </a:t>
            </a:r>
            <a:r>
              <a:rPr lang="en-US" dirty="0" err="1"/>
              <a:t>DỤ:Thay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bầu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7" y="1447905"/>
            <a:ext cx="609282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/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Dùng công cụ Scissorts select để tạo vùn chọn bầu trời .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/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Bấm Ctrl I để đổi ngược vùng chọn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/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Bấm Select &gt; Grow  đặt là 2- 3 px.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457200"/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Bấm Ok.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68395" y="2558420"/>
            <a:ext cx="6357548" cy="4038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8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GIMP LÀ GÌ?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GIMP = GNU Image Manipulation Program</a:t>
            </a:r>
          </a:p>
          <a:p>
            <a:pPr>
              <a:defRPr sz="2400">
                <a:latin typeface="Times New Roman"/>
              </a:defRPr>
            </a:pPr>
            <a:r>
              <a:t>Phần mềm chỉnh sửa ảnh miễn phí, mã nguồn mở</a:t>
            </a:r>
          </a:p>
          <a:p>
            <a:pPr>
              <a:defRPr sz="2400">
                <a:latin typeface="Times New Roman"/>
              </a:defRPr>
            </a:pPr>
            <a:r>
              <a:t>Ra đời năm 1995, phát triển liên tục bởi cộng đồng</a:t>
            </a:r>
          </a:p>
          <a:p>
            <a:pPr>
              <a:defRPr sz="2400">
                <a:latin typeface="Times New Roman"/>
              </a:defRPr>
            </a:pPr>
            <a:r>
              <a:t>Hỗ trợ: Windows, macOS, Linux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3076" name="Picture 4" descr="https://png.pngtree.com/thumb_back/fh260/background/20220211/pngtree-man-displaying-confusion-with-a-graphic-of-a-question-mark-above-his-head-photo-image_293214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09899"/>
            <a:ext cx="543877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2229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en-US" dirty="0" smtClean="0"/>
          </a:p>
          <a:p>
            <a:pPr>
              <a:defRPr sz="3600" b="1">
                <a:latin typeface="Times New Roman"/>
              </a:defRPr>
            </a:pPr>
            <a:r>
              <a:rPr lang="en-US" dirty="0"/>
              <a:t>VÍ </a:t>
            </a:r>
            <a:r>
              <a:rPr lang="en-US" dirty="0" err="1"/>
              <a:t>DỤ:Thay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bầu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9105" y="1103329"/>
            <a:ext cx="53501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/>
            <a:r>
              <a:rPr lang="vi-VN" sz="2400" dirty="0">
                <a:latin typeface="+mj-lt"/>
                <a:ea typeface="SimSun" panose="02010600030101010101" pitchFamily="2" charset="-122"/>
              </a:rPr>
              <a:t>Bấm Layer &gt;Mask &gt; Add Layer </a:t>
            </a:r>
            <a:r>
              <a:rPr lang="vi-VN" sz="2400" dirty="0" smtClean="0">
                <a:latin typeface="+mj-lt"/>
                <a:ea typeface="SimSun" panose="02010600030101010101" pitchFamily="2" charset="-122"/>
              </a:rPr>
              <a:t>Mask</a:t>
            </a:r>
          </a:p>
          <a:p>
            <a:pPr marL="457200"/>
            <a:r>
              <a:rPr lang="vi-VN" sz="2400" dirty="0">
                <a:latin typeface="+mj-lt"/>
              </a:rPr>
              <a:t>Chọn Selection &gt;Add</a:t>
            </a:r>
            <a:endParaRPr lang="en-US" sz="2400" dirty="0">
              <a:latin typeface="+mj-lt"/>
            </a:endParaRPr>
          </a:p>
          <a:p>
            <a:pPr marL="457200"/>
            <a:endParaRPr lang="en-US" sz="3200" dirty="0">
              <a:latin typeface="+mj-lt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90056" y="1961262"/>
            <a:ext cx="7362261" cy="4159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2229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en-US" dirty="0" smtClean="0"/>
          </a:p>
          <a:p>
            <a:pPr>
              <a:defRPr sz="3600" b="1">
                <a:latin typeface="Times New Roman"/>
              </a:defRPr>
            </a:pPr>
            <a:r>
              <a:rPr lang="en-US" dirty="0"/>
              <a:t>VÍ </a:t>
            </a:r>
            <a:r>
              <a:rPr lang="en-US" dirty="0" err="1"/>
              <a:t>DỤ:Thay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bầu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4690" y="1178182"/>
            <a:ext cx="53190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/>
            <a:r>
              <a:rPr lang="vi-VN" sz="2400" dirty="0">
                <a:latin typeface="+mj-lt"/>
                <a:ea typeface="SimSun" panose="02010600030101010101" pitchFamily="2" charset="-122"/>
              </a:rPr>
              <a:t>Sau khi Add </a:t>
            </a:r>
            <a:r>
              <a:rPr lang="vi-VN" sz="2400" dirty="0" smtClean="0">
                <a:latin typeface="+mj-lt"/>
                <a:ea typeface="SimSun" panose="02010600030101010101" pitchFamily="2" charset="-122"/>
              </a:rPr>
              <a:t>xong</a:t>
            </a:r>
          </a:p>
          <a:p>
            <a:pPr marL="457200"/>
            <a:r>
              <a:rPr lang="vi-VN" sz="2400" dirty="0">
                <a:latin typeface="+mj-lt"/>
              </a:rPr>
              <a:t>Bấm Select &gt; None để tắt vùng chọn .</a:t>
            </a:r>
            <a:endParaRPr lang="en-US" sz="2400" dirty="0">
              <a:latin typeface="+mj-lt"/>
            </a:endParaRPr>
          </a:p>
          <a:p>
            <a:pPr marL="457200"/>
            <a:r>
              <a:rPr lang="vi-VN" sz="2400" dirty="0" smtClean="0">
                <a:latin typeface="+mj-lt"/>
                <a:ea typeface="SimSun" panose="02010600030101010101" pitchFamily="2" charset="-122"/>
              </a:rPr>
              <a:t> </a:t>
            </a:r>
            <a:endParaRPr lang="en-US" sz="2400" dirty="0">
              <a:latin typeface="+mj-lt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96127" y="2217566"/>
            <a:ext cx="7995946" cy="4388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4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49083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ảnh thẻ 3x4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8382" y="1178182"/>
            <a:ext cx="6361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Dùng cây cọ Painbrus để chấm trắng các vùng hở 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65739" y="1851756"/>
            <a:ext cx="7498547" cy="4343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2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22290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en-US" dirty="0" smtClean="0"/>
          </a:p>
          <a:p>
            <a:pPr>
              <a:defRPr sz="3600" b="1">
                <a:latin typeface="Times New Roman"/>
              </a:defRPr>
            </a:pPr>
            <a:r>
              <a:rPr lang="en-US" dirty="0"/>
              <a:t>VÍ </a:t>
            </a:r>
            <a:r>
              <a:rPr lang="en-US" dirty="0" err="1"/>
              <a:t>DỤ:Thay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bầu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000" y="1173202"/>
            <a:ext cx="8438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Dùng Clone để tô mất vệt trắng ,dùng Blur để quét vùn trắng sơ </a:t>
            </a:r>
            <a:r>
              <a:rPr lang="vi-VN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lại.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vi-VN" sz="2400" dirty="0">
                <a:latin typeface="Times New Roman" panose="02020603050405020304" pitchFamily="18" charset="0"/>
                <a:ea typeface="SimSun" panose="02010600030101010101" pitchFamily="2" charset="-122"/>
              </a:rPr>
              <a:t>Và đây là kết </a:t>
            </a:r>
            <a:r>
              <a:rPr lang="vi-VN" sz="24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quả: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5" name="Picture 4" descr="Screenshot (383)(1)"/>
          <p:cNvPicPr/>
          <p:nvPr/>
        </p:nvPicPr>
        <p:blipFill>
          <a:blip r:embed="rId3"/>
          <a:stretch>
            <a:fillRect/>
          </a:stretch>
        </p:blipFill>
        <p:spPr>
          <a:xfrm>
            <a:off x="494982" y="2272335"/>
            <a:ext cx="8219810" cy="40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8734" y="1106048"/>
            <a:ext cx="6092825" cy="2771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0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Chuẩn bị tệp mới</a:t>
            </a:r>
            <a:endParaRPr lang="en-US" sz="2000" b="1" dirty="0" smtClean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&gt; New</a:t>
            </a:r>
            <a:endParaRPr lang="en-US" sz="20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banner (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1200×700 pixels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banner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web)</a:t>
            </a:r>
            <a:endParaRPr lang="vi-V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72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vi-VN" sz="20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424333" y="3079101"/>
            <a:ext cx="7352524" cy="3545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7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736" y="1312897"/>
            <a:ext cx="3499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Đổi màu nền để hợp </a:t>
            </a:r>
            <a:r>
              <a:rPr lang="vi-VN" sz="24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Baner</a:t>
            </a:r>
          </a:p>
          <a:p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0851" y="2166077"/>
            <a:ext cx="7619459" cy="4206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5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000" y="1178382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dirty="0" smtClean="0">
                <a:latin typeface="+mj-lt"/>
              </a:rPr>
              <a:t>Mở ảnh cô gái và chai nước hoa</a:t>
            </a:r>
            <a:endParaRPr lang="en-US" sz="2400" dirty="0" smtClean="0">
              <a:latin typeface="+mj-lt"/>
            </a:endParaRPr>
          </a:p>
          <a:p>
            <a:r>
              <a:rPr lang="vi-VN" sz="2400" dirty="0" smtClean="0">
                <a:latin typeface="+mj-lt"/>
              </a:rPr>
              <a:t>Ctrl A , Ctrl C hình cô gái Paste qua nền xanh .</a:t>
            </a:r>
            <a:endParaRPr lang="en-US" sz="2400" dirty="0" smtClean="0">
              <a:latin typeface="+mj-lt"/>
            </a:endParaRPr>
          </a:p>
          <a:p>
            <a:r>
              <a:rPr lang="vi-VN" sz="2400" dirty="0" smtClean="0">
                <a:latin typeface="+mj-lt"/>
              </a:rPr>
              <a:t>Canh chỉnh cô gái sang nửa bên phải</a:t>
            </a:r>
            <a:r>
              <a:rPr lang="en-US" sz="2400" dirty="0" smtClean="0">
                <a:latin typeface="+mj-lt"/>
              </a:rPr>
              <a:t> (</a:t>
            </a:r>
            <a:r>
              <a:rPr lang="en-US" sz="2400" dirty="0" err="1" smtClean="0">
                <a:latin typeface="+mj-lt"/>
              </a:rPr>
              <a:t>Shiff</a:t>
            </a:r>
            <a:r>
              <a:rPr lang="en-US" sz="2400" dirty="0" smtClean="0">
                <a:latin typeface="+mj-lt"/>
              </a:rPr>
              <a:t> +T)</a:t>
            </a:r>
            <a:r>
              <a:rPr lang="vi-VN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000" y="2483777"/>
            <a:ext cx="7128984" cy="4000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6098" y="1354044"/>
            <a:ext cx="6092825" cy="17561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Tắt Layer cô gái đi bằng cách Click vào con mắt ở dưới thanh Opacity ngay ảnh cô gái </a:t>
            </a:r>
            <a:endParaRPr lang="en-US" sz="24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 Gradian để kéo màu nền đẹp hơn,  Click vào Background kéo màu nền.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367115" y="2745033"/>
            <a:ext cx="6717652" cy="370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7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000" y="1202962"/>
            <a:ext cx="6054863" cy="1706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Bật Layer cô gái lên </a:t>
            </a:r>
            <a:endParaRPr lang="vi-VN" sz="2400" dirty="0" smtClean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vi-VN" sz="2400" dirty="0">
                <a:latin typeface="+mj-lt"/>
              </a:rPr>
              <a:t>Nhấn vào nền ảnh cô gái </a:t>
            </a:r>
            <a:endParaRPr lang="en-US" sz="2400" dirty="0">
              <a:latin typeface="+mj-lt"/>
            </a:endParaRPr>
          </a:p>
          <a:p>
            <a:r>
              <a:rPr lang="vi-VN" sz="2400" dirty="0">
                <a:latin typeface="+mj-lt"/>
              </a:rPr>
              <a:t>Chọn công cụ Scissors sSlect để tạo vùng chọn </a:t>
            </a:r>
            <a:endParaRPr lang="en-US" sz="2400" dirty="0"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493)"/>
          <p:cNvPicPr/>
          <p:nvPr/>
        </p:nvPicPr>
        <p:blipFill>
          <a:blip r:embed="rId3"/>
          <a:stretch>
            <a:fillRect/>
          </a:stretch>
        </p:blipFill>
        <p:spPr>
          <a:xfrm>
            <a:off x="470850" y="2555247"/>
            <a:ext cx="7208244" cy="385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8000" y="1275224"/>
            <a:ext cx="7734810" cy="2073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Nhấn vào các điểm ảnh để lấy vùng </a:t>
            </a:r>
            <a:r>
              <a:rPr lang="vi-VN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</a:p>
          <a:p>
            <a:r>
              <a:rPr lang="vi-VN" sz="2400" dirty="0">
                <a:latin typeface="+mj-lt"/>
              </a:rPr>
              <a:t>Nhấn enter .</a:t>
            </a:r>
            <a:endParaRPr lang="en-US" sz="2400" dirty="0">
              <a:latin typeface="+mj-lt"/>
            </a:endParaRPr>
          </a:p>
          <a:p>
            <a:r>
              <a:rPr lang="vi-VN" sz="2400" dirty="0">
                <a:latin typeface="+mj-lt"/>
              </a:rPr>
              <a:t>Sau đó bấm CTRL+ I để đảo ngược vùng </a:t>
            </a:r>
            <a:r>
              <a:rPr lang="vi-VN" sz="2400" dirty="0" smtClean="0">
                <a:latin typeface="+mj-lt"/>
              </a:rPr>
              <a:t>chọn.</a:t>
            </a:r>
            <a:r>
              <a:rPr lang="vi-VN" sz="2400" dirty="0">
                <a:latin typeface="+mj-lt"/>
              </a:rPr>
              <a:t> Nhấn Delete </a:t>
            </a:r>
            <a:endParaRPr lang="en-US" sz="2400" dirty="0">
              <a:latin typeface="+mj-lt"/>
            </a:endParaRPr>
          </a:p>
          <a:p>
            <a:r>
              <a:rPr lang="vi-VN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494)"/>
          <p:cNvPicPr/>
          <p:nvPr/>
        </p:nvPicPr>
        <p:blipFill>
          <a:blip r:embed="rId3"/>
          <a:stretch>
            <a:fillRect/>
          </a:stretch>
        </p:blipFill>
        <p:spPr>
          <a:xfrm>
            <a:off x="455452" y="2747865"/>
            <a:ext cx="6803763" cy="37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MÃ NGUỒN MỞ LÀ GÌ?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Phần mềm cho phép:</a:t>
            </a:r>
          </a:p>
          <a:p>
            <a:pPr>
              <a:defRPr sz="2400">
                <a:latin typeface="Times New Roman"/>
              </a:defRPr>
            </a:pPr>
            <a:r>
              <a:t>- Xem và chỉnh sửa mã nguồn</a:t>
            </a:r>
          </a:p>
          <a:p>
            <a:pPr>
              <a:defRPr sz="2400">
                <a:latin typeface="Times New Roman"/>
              </a:defRPr>
            </a:pPr>
            <a:r>
              <a:t>- Tùy biến theo nhu cầu</a:t>
            </a:r>
          </a:p>
          <a:p>
            <a:pPr>
              <a:defRPr sz="2400">
                <a:latin typeface="Times New Roman"/>
              </a:defRPr>
            </a:pPr>
            <a:r>
              <a:t>- Phân phối hợp pháp</a:t>
            </a:r>
          </a:p>
          <a:p>
            <a:pPr>
              <a:defRPr sz="2400">
                <a:latin typeface="Times New Roman"/>
              </a:defRPr>
            </a:pPr>
            <a:r>
              <a:t>GIMP dùng giấy phép GPL v3 – miễn phí, tự do</a:t>
            </a:r>
          </a:p>
          <a:p>
            <a:pPr>
              <a:defRPr sz="2400">
                <a:latin typeface="Times New Roman"/>
              </a:defRPr>
            </a:pPr>
            <a:r>
              <a:t>Cộng đồng đóng góp cải tiến không ngừng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4100" name="Picture 4" descr="https://thuthuatnhanh.com/wp-content/uploads/2021/06/hinh-anh-dau-cham-hoi-dep-nh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29" y="1940941"/>
            <a:ext cx="3383371" cy="4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498)"/>
          <p:cNvPicPr/>
          <p:nvPr/>
        </p:nvPicPr>
        <p:blipFill>
          <a:blip r:embed="rId2"/>
          <a:stretch>
            <a:fillRect/>
          </a:stretch>
        </p:blipFill>
        <p:spPr>
          <a:xfrm>
            <a:off x="550908" y="2004740"/>
            <a:ext cx="6726969" cy="42374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073" y="1303216"/>
            <a:ext cx="5864106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đó dùng Gradian để kéo màu nền ảnh lại 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7" name="Picture 6" descr="Screenshot (505)"/>
          <p:cNvPicPr/>
          <p:nvPr/>
        </p:nvPicPr>
        <p:blipFill>
          <a:blip r:embed="rId3"/>
          <a:stretch>
            <a:fillRect/>
          </a:stretch>
        </p:blipFill>
        <p:spPr>
          <a:xfrm>
            <a:off x="672206" y="2298307"/>
            <a:ext cx="7072201" cy="38692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0909" y="1212850"/>
            <a:ext cx="7454756" cy="148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Vẽ hình Elip màu xanh , và 1 hình màu trắng nằm phía trên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</a:rPr>
              <a:t>Căn chỉnh cho phù hợp tùy theo sở thích mỗi người </a:t>
            </a:r>
            <a:endParaRPr lang="en-US" sz="2400" dirty="0">
              <a:latin typeface="+mj-lt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8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2081" y="1335214"/>
            <a:ext cx="6655837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Copy ảnh chai nước hoa nhét vào hình trong chính giữa hình elip màu trắng.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506)"/>
          <p:cNvPicPr/>
          <p:nvPr/>
        </p:nvPicPr>
        <p:blipFill>
          <a:blip r:embed="rId3"/>
          <a:stretch>
            <a:fillRect/>
          </a:stretch>
        </p:blipFill>
        <p:spPr>
          <a:xfrm>
            <a:off x="660128" y="2427630"/>
            <a:ext cx="6132557" cy="38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074" y="1486293"/>
            <a:ext cx="6092825" cy="9852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Thêm chữ thương hiệu </a:t>
            </a:r>
            <a:r>
              <a:rPr lang="vi-VN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sản </a:t>
            </a: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phẩm vào </a:t>
            </a:r>
            <a:endParaRPr lang="en-US" sz="2400" dirty="0" smtClean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Chọn Font chữ phù </a:t>
            </a:r>
            <a:r>
              <a:rPr lang="vi-VN" sz="24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hợp.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 (509)"/>
          <p:cNvPicPr/>
          <p:nvPr/>
        </p:nvPicPr>
        <p:blipFill>
          <a:blip r:embed="rId3"/>
          <a:stretch>
            <a:fillRect/>
          </a:stretch>
        </p:blipFill>
        <p:spPr>
          <a:xfrm>
            <a:off x="606140" y="2654190"/>
            <a:ext cx="6382489" cy="37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595162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</a:t>
            </a:r>
            <a:r>
              <a:rPr lang="vi-VN" sz="3600" b="1" dirty="0"/>
              <a:t>Tạo Baner quảng cáo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21482" y="1787170"/>
            <a:ext cx="7557408" cy="45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21482" y="1252261"/>
            <a:ext cx="1311578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 quả :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1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000" y="182718"/>
            <a:ext cx="430117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 smtClean="0"/>
              <a:t>VÍ </a:t>
            </a:r>
            <a:r>
              <a:rPr lang="vi-VN" dirty="0" smtClean="0"/>
              <a:t>DỤ: Xuất Banner</a:t>
            </a: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412" y="1178182"/>
            <a:ext cx="6092825" cy="19516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&gt; Export As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(PNG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eb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endParaRPr lang="vi-VN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r>
              <a:rPr lang="en-US" dirty="0" err="1"/>
              <a:t>Nhấn</a:t>
            </a:r>
            <a:r>
              <a:rPr lang="en-US" dirty="0"/>
              <a:t> Export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vi-VN" dirty="0" smtClean="0"/>
              <a:t>tất.</a:t>
            </a:r>
            <a:endParaRPr lang="en-US" dirty="0"/>
          </a:p>
          <a:p>
            <a:pPr lvl="0">
              <a:lnSpc>
                <a:spcPct val="107000"/>
              </a:lnSpc>
              <a:spcAft>
                <a:spcPts val="800"/>
              </a:spcAft>
              <a:buSzPts val="1200"/>
              <a:tabLst>
                <a:tab pos="457200" algn="l"/>
              </a:tabLs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89526" y="2474446"/>
            <a:ext cx="7696661" cy="4308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64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40941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/>
              <a:t>SO SÁNH GIMP VS PHOTOSHOP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39230671"/>
              </p:ext>
            </p:extLst>
          </p:nvPr>
        </p:nvGraphicFramePr>
        <p:xfrm>
          <a:off x="360000" y="1178182"/>
          <a:ext cx="11547520" cy="493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29920" y="5943600"/>
            <a:ext cx="11074400" cy="927100"/>
          </a:xfrm>
        </p:spPr>
        <p:txBody>
          <a:bodyPr>
            <a:noAutofit/>
          </a:bodyPr>
          <a:lstStyle/>
          <a:p>
            <a:pPr algn="l"/>
            <a:r>
              <a:rPr lang="vi-VN" sz="2800" dirty="0" smtClean="0"/>
              <a:t>Kết Luận : </a:t>
            </a:r>
            <a:br>
              <a:rPr lang="vi-VN" sz="2800" dirty="0" smtClean="0"/>
            </a:br>
            <a:r>
              <a:rPr lang="vi-VN" sz="2800" dirty="0" smtClean="0"/>
              <a:t>GIMP : </a:t>
            </a:r>
            <a:r>
              <a:rPr lang="en-US" sz="2800" dirty="0" err="1" smtClean="0"/>
              <a:t>Phù</a:t>
            </a:r>
            <a:r>
              <a:rPr lang="en-US" sz="2800" dirty="0" smtClean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sinh</a:t>
            </a:r>
            <a:r>
              <a:rPr lang="en-US" sz="2800" dirty="0"/>
              <a:t> </a:t>
            </a:r>
            <a:r>
              <a:rPr lang="en-US" sz="2800" dirty="0" err="1"/>
              <a:t>viên</a:t>
            </a:r>
            <a:r>
              <a:rPr lang="en-US" sz="2800" dirty="0"/>
              <a:t>,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mới</a:t>
            </a:r>
            <a:r>
              <a:rPr lang="vi-VN" sz="2800" dirty="0"/>
              <a:t>  </a:t>
            </a:r>
            <a:r>
              <a:rPr lang="vi-VN" sz="2800" dirty="0" smtClean="0"/>
              <a:t/>
            </a:r>
            <a:br>
              <a:rPr lang="vi-VN" sz="2800" dirty="0" smtClean="0"/>
            </a:br>
            <a:r>
              <a:rPr lang="vi-VN" sz="2800" dirty="0" smtClean="0"/>
              <a:t>Photoshop :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/>
              <a:t>tưởng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chuyên</a:t>
            </a:r>
            <a:r>
              <a:rPr lang="en-US" sz="2800" dirty="0"/>
              <a:t> </a:t>
            </a:r>
            <a:r>
              <a:rPr lang="en-US" sz="2800" dirty="0" err="1"/>
              <a:t>nghiệp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752840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lang="vi-VN" dirty="0" smtClean="0"/>
              <a:t>ƯU </a:t>
            </a:r>
            <a:r>
              <a:rPr dirty="0" smtClean="0"/>
              <a:t>ĐIỂM</a:t>
            </a:r>
            <a:r>
              <a:rPr lang="vi-VN" dirty="0" smtClean="0"/>
              <a:t> CỦA PHẦN MỀM GIMP </a:t>
            </a:r>
            <a:endParaRPr dirty="0"/>
          </a:p>
        </p:txBody>
      </p:sp>
      <p:pic>
        <p:nvPicPr>
          <p:cNvPr id="2050" name="Picture 2" descr="https://thietkewebchuyen.com/images/mau-logo-dep/thiet-ke-logo-mien-phi-lam-logo-mien-phi-khong-ton-tie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-10946"/>
          <a:stretch/>
        </p:blipFill>
        <p:spPr bwMode="auto">
          <a:xfrm>
            <a:off x="6484776" y="1526877"/>
            <a:ext cx="6316823" cy="533112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60000" y="1440000"/>
            <a:ext cx="184731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400">
                <a:latin typeface="Times New Roman"/>
              </a:defRPr>
            </a:pP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365" y="1696440"/>
            <a:ext cx="4726125" cy="2934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miễn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vi-VN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GIMP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giấy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GNU GPL,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000" y="360000"/>
            <a:ext cx="752840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lang="vi-VN" dirty="0" smtClean="0"/>
              <a:t>ƯU </a:t>
            </a:r>
            <a:r>
              <a:rPr dirty="0" smtClean="0"/>
              <a:t>ĐIỂM</a:t>
            </a:r>
            <a:r>
              <a:rPr lang="vi-VN" dirty="0" smtClean="0"/>
              <a:t> CỦA PHẦN MỀM GIMP </a:t>
            </a: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0000" y="1520036"/>
            <a:ext cx="7528408" cy="345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GIMP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macOS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Linux,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ràng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buộc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layer, masks, paths, filters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0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752840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lang="vi-VN" dirty="0" smtClean="0"/>
              <a:t>ƯU </a:t>
            </a:r>
            <a:r>
              <a:rPr dirty="0" smtClean="0"/>
              <a:t>ĐIỂM</a:t>
            </a:r>
            <a:r>
              <a:rPr lang="vi-VN" dirty="0" smtClean="0"/>
              <a:t> CỦA PHẦN MỀM GIMP 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421" y="1444073"/>
            <a:ext cx="8845404" cy="4145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GIMP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plugin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sung.</a:t>
            </a:r>
            <a:endParaRPr lang="en-US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plugin, script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brush do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PSD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Photoshop.</a:t>
            </a:r>
          </a:p>
          <a:p>
            <a:pPr lvl="0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5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LỊCH SỬ VÀ CỘNG ĐỒNG GIMP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1995: Spencer Kimball &amp; Peter Mattis khởi tạo</a:t>
            </a:r>
          </a:p>
          <a:p>
            <a:pPr>
              <a:defRPr sz="2400">
                <a:latin typeface="Times New Roman"/>
              </a:defRPr>
            </a:pPr>
            <a:r>
              <a:t>1997: Trở thành dự án GNU chính thức</a:t>
            </a:r>
          </a:p>
          <a:p>
            <a:pPr>
              <a:defRPr sz="2400">
                <a:latin typeface="Times New Roman"/>
              </a:defRPr>
            </a:pPr>
            <a:r>
              <a:t>Cộng đồng: Hàng nghìn lập trình viên, nhà thiết kế</a:t>
            </a:r>
          </a:p>
          <a:p>
            <a:pPr>
              <a:defRPr sz="2400">
                <a:latin typeface="Times New Roman"/>
              </a:defRPr>
            </a:pPr>
            <a:r>
              <a:t>Tài nguyên: Plugin, cọ vẽ, hướng dẫn miễn phí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85799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lang="vi-VN" dirty="0"/>
              <a:t>NHƯỢC</a:t>
            </a:r>
            <a:r>
              <a:rPr lang="vi-VN" dirty="0" smtClean="0"/>
              <a:t> </a:t>
            </a:r>
            <a:r>
              <a:rPr dirty="0" smtClean="0"/>
              <a:t>ĐIỂM</a:t>
            </a:r>
            <a:r>
              <a:rPr lang="vi-VN" dirty="0" smtClean="0"/>
              <a:t> CỦA PHẦN MỀM GIMP 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7172" name="Picture 4" descr="https://img6.thuthuatphanmem.vn/uploads/2022/10/25/anh-icon-buon-den-trang_0900100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507" y="4066261"/>
            <a:ext cx="3408518" cy="27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2082" y="1373184"/>
            <a:ext cx="9072465" cy="417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thân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So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GIMP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Photoshop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Content-Aware Fill, Camera Raw, hay 3D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GIMP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CMYK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GIMP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RGB,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CMYK (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plugin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9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857997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lang="vi-VN" dirty="0"/>
              <a:t>NHƯỢC</a:t>
            </a:r>
            <a:r>
              <a:rPr lang="vi-VN" dirty="0" smtClean="0"/>
              <a:t> </a:t>
            </a:r>
            <a:r>
              <a:rPr dirty="0" smtClean="0"/>
              <a:t>ĐIỂM</a:t>
            </a:r>
            <a:r>
              <a:rPr lang="vi-VN" dirty="0" smtClean="0"/>
              <a:t> CỦA PHẦN MỀM GIMP </a:t>
            </a:r>
            <a:endParaRPr dirty="0"/>
          </a:p>
        </p:txBody>
      </p:sp>
      <p:pic>
        <p:nvPicPr>
          <p:cNvPr id="3" name="Picture 2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4" name="Picture 4" descr="https://img6.thuthuatphanmem.vn/uploads/2022/10/25/anh-icon-buon-den-trang_0900100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507" y="4066261"/>
            <a:ext cx="3408518" cy="279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0000" y="1379099"/>
            <a:ext cx="72724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layer, GIMP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Photoshop.</a:t>
            </a:r>
          </a:p>
          <a:p>
            <a:pPr lvl="0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Photoshop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GIMP.</a:t>
            </a:r>
          </a:p>
          <a:p>
            <a:pPr lvl="0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GIMP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59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LÝ DO CHỌN GIMP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Phù hợp môn học mã nguồn mở</a:t>
            </a:r>
          </a:p>
          <a:p>
            <a:pPr>
              <a:defRPr sz="2400">
                <a:latin typeface="Times New Roman"/>
              </a:defRPr>
            </a:pPr>
            <a:r>
              <a:t>Đủ tính năng làm banner, poster cơ bản</a:t>
            </a:r>
          </a:p>
          <a:p>
            <a:pPr>
              <a:defRPr sz="2400">
                <a:latin typeface="Times New Roman"/>
              </a:defRPr>
            </a:pPr>
            <a:r>
              <a:t>Miễn phí, không cần crack</a:t>
            </a:r>
          </a:p>
          <a:p>
            <a:pPr>
              <a:defRPr sz="2400">
                <a:latin typeface="Times New Roman"/>
              </a:defRPr>
            </a:pPr>
            <a:r>
              <a:t>Chuẩn quốc tế, dễ học cho sinh viên CNTT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CẢM NHẬN CÁ NHÂN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Ban đầu: Giao diện lạ, mất 2 buổi để quen</a:t>
            </a:r>
          </a:p>
          <a:p>
            <a:pPr>
              <a:defRPr sz="2400">
                <a:latin typeface="Times New Roman"/>
              </a:defRPr>
            </a:pPr>
            <a:r>
              <a:t>Sau đó: Thành thạo cắt ảnh, thêm chữ, làm banner</a:t>
            </a:r>
          </a:p>
          <a:p>
            <a:pPr>
              <a:defRPr sz="2400">
                <a:latin typeface="Times New Roman"/>
              </a:defRPr>
            </a:pPr>
            <a:r>
              <a:t>Thành tựu: Tạo poster cho bài thuyết trình nhóm</a:t>
            </a:r>
          </a:p>
          <a:p>
            <a:pPr>
              <a:defRPr sz="2400">
                <a:latin typeface="Times New Roman"/>
              </a:defRPr>
            </a:pPr>
            <a:r>
              <a:t>Kết luận: GIMP lý tưởng cho sinh viên CNTT!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TÀI LIỆU THAM KHẢO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298" y="1617281"/>
            <a:ext cx="10074233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400" dirty="0">
              <a:latin typeface="+mj-lt"/>
            </a:endParaRPr>
          </a:p>
          <a:p>
            <a:pPr>
              <a:defRPr sz="2400">
                <a:latin typeface="Times New Roman"/>
              </a:defRPr>
            </a:pPr>
            <a:r>
              <a:rPr sz="2400" dirty="0" smtClean="0">
                <a:latin typeface="+mj-lt"/>
              </a:rPr>
              <a:t>Website </a:t>
            </a:r>
            <a:r>
              <a:rPr sz="2400" dirty="0" err="1" smtClean="0">
                <a:latin typeface="+mj-lt"/>
              </a:rPr>
              <a:t>chính</a:t>
            </a:r>
            <a:r>
              <a:rPr sz="2400" dirty="0" smtClean="0">
                <a:latin typeface="+mj-lt"/>
              </a:rPr>
              <a:t> </a:t>
            </a:r>
            <a:r>
              <a:rPr sz="2400" dirty="0" err="1" smtClean="0">
                <a:latin typeface="+mj-lt"/>
              </a:rPr>
              <a:t>thức</a:t>
            </a:r>
            <a:r>
              <a:rPr sz="2400" dirty="0" smtClean="0">
                <a:latin typeface="+mj-lt"/>
              </a:rPr>
              <a:t>: gimp.org</a:t>
            </a:r>
          </a:p>
          <a:p>
            <a:pPr>
              <a:defRPr sz="2400">
                <a:latin typeface="Times New Roman"/>
              </a:defRPr>
            </a:pPr>
            <a:r>
              <a:rPr sz="2400" dirty="0" err="1" smtClean="0">
                <a:latin typeface="+mj-lt"/>
              </a:rPr>
              <a:t>Tài</a:t>
            </a:r>
            <a:r>
              <a:rPr sz="2400" dirty="0" smtClean="0">
                <a:latin typeface="+mj-lt"/>
              </a:rPr>
              <a:t> </a:t>
            </a:r>
            <a:r>
              <a:rPr sz="2400" dirty="0" err="1" smtClean="0">
                <a:latin typeface="+mj-lt"/>
              </a:rPr>
              <a:t>liệu</a:t>
            </a:r>
            <a:r>
              <a:rPr sz="2400" dirty="0" smtClean="0">
                <a:latin typeface="+mj-lt"/>
              </a:rPr>
              <a:t>: docs.gimp.org</a:t>
            </a:r>
          </a:p>
          <a:p>
            <a:pPr>
              <a:defRPr sz="2400">
                <a:latin typeface="Times New Roman"/>
              </a:defRPr>
            </a:pPr>
            <a:r>
              <a:rPr sz="2400" dirty="0" err="1" smtClean="0">
                <a:latin typeface="+mj-lt"/>
              </a:rPr>
              <a:t>Hướng</a:t>
            </a:r>
            <a:r>
              <a:rPr sz="2400" dirty="0" smtClean="0">
                <a:latin typeface="+mj-lt"/>
              </a:rPr>
              <a:t> </a:t>
            </a:r>
            <a:r>
              <a:rPr sz="2400" dirty="0" err="1" smtClean="0">
                <a:latin typeface="+mj-lt"/>
              </a:rPr>
              <a:t>dẫn</a:t>
            </a:r>
            <a:r>
              <a:rPr sz="2400" dirty="0" smtClean="0">
                <a:latin typeface="+mj-lt"/>
              </a:rPr>
              <a:t>: YouTube – GIMP Tutorials</a:t>
            </a:r>
          </a:p>
          <a:p>
            <a:pPr>
              <a:defRPr sz="2400">
                <a:latin typeface="Times New Roman"/>
              </a:defRPr>
            </a:pPr>
            <a:r>
              <a:rPr sz="2400" dirty="0" err="1" smtClean="0">
                <a:latin typeface="+mj-lt"/>
              </a:rPr>
              <a:t>Cộng</a:t>
            </a:r>
            <a:r>
              <a:rPr sz="2400" dirty="0" smtClean="0">
                <a:latin typeface="+mj-lt"/>
              </a:rPr>
              <a:t> </a:t>
            </a:r>
            <a:r>
              <a:rPr sz="2400" dirty="0" err="1" smtClean="0">
                <a:latin typeface="+mj-lt"/>
              </a:rPr>
              <a:t>đồng</a:t>
            </a:r>
            <a:r>
              <a:rPr sz="2400" dirty="0" smtClean="0">
                <a:latin typeface="+mj-lt"/>
              </a:rPr>
              <a:t>: </a:t>
            </a:r>
            <a:r>
              <a:rPr sz="2400" dirty="0" err="1" smtClean="0">
                <a:latin typeface="+mj-lt"/>
              </a:rPr>
              <a:t>Reddit</a:t>
            </a:r>
            <a:r>
              <a:rPr sz="2400" dirty="0" smtClean="0">
                <a:latin typeface="+mj-lt"/>
              </a:rPr>
              <a:t> – r/GIMP</a:t>
            </a:r>
            <a:endParaRPr lang="vi-VN" sz="2400" dirty="0" smtClean="0">
              <a:latin typeface="+mj-lt"/>
            </a:endParaRPr>
          </a:p>
          <a:p>
            <a:pPr>
              <a:defRPr sz="2400">
                <a:latin typeface="Times New Roman"/>
              </a:defRPr>
            </a:pPr>
            <a:r>
              <a:rPr lang="en-US" sz="2400" dirty="0">
                <a:latin typeface="+mj-lt"/>
              </a:rPr>
              <a:t>GIMP Documentation Team. (2022). GIMP User Manual. </a:t>
            </a:r>
            <a:r>
              <a:rPr lang="en-US" sz="2400" u="sng" dirty="0">
                <a:latin typeface="+mj-lt"/>
                <a:hlinkClick r:id="rId2"/>
              </a:rPr>
              <a:t>https://docs.gimp.org/</a:t>
            </a:r>
            <a:endParaRPr lang="en-US" sz="2400" dirty="0">
              <a:latin typeface="+mj-lt"/>
            </a:endParaRPr>
          </a:p>
          <a:p>
            <a:pPr>
              <a:defRPr sz="2400">
                <a:latin typeface="Times New Roman"/>
              </a:defRPr>
            </a:pPr>
            <a:endParaRPr sz="2400" dirty="0">
              <a:latin typeface="+mj-lt"/>
            </a:endParaRP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CÂU HỎI &amp; THẢO LUẬN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055" y="3035535"/>
            <a:ext cx="104759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>
                <a:latin typeface="Times New Roman"/>
              </a:defRPr>
            </a:pPr>
            <a:r>
              <a:rPr sz="4400" dirty="0" err="1" smtClean="0"/>
              <a:t>Cảm</a:t>
            </a:r>
            <a:r>
              <a:rPr sz="4400" dirty="0" smtClean="0"/>
              <a:t> </a:t>
            </a:r>
            <a:r>
              <a:rPr sz="4400" dirty="0" err="1"/>
              <a:t>ơn</a:t>
            </a:r>
            <a:r>
              <a:rPr sz="4400" dirty="0"/>
              <a:t> </a:t>
            </a:r>
            <a:r>
              <a:rPr sz="4400" dirty="0" err="1"/>
              <a:t>quý</a:t>
            </a:r>
            <a:r>
              <a:rPr sz="4400" dirty="0"/>
              <a:t> </a:t>
            </a:r>
            <a:r>
              <a:rPr sz="4400" dirty="0" err="1"/>
              <a:t>thầy</a:t>
            </a:r>
            <a:r>
              <a:rPr sz="4400" dirty="0"/>
              <a:t> </a:t>
            </a:r>
            <a:r>
              <a:rPr sz="4400" dirty="0" err="1"/>
              <a:t>cô</a:t>
            </a:r>
            <a:r>
              <a:rPr sz="4400" dirty="0"/>
              <a:t> </a:t>
            </a:r>
            <a:r>
              <a:rPr sz="4400" dirty="0" err="1"/>
              <a:t>và</a:t>
            </a:r>
            <a:r>
              <a:rPr sz="4400" dirty="0"/>
              <a:t> </a:t>
            </a:r>
            <a:r>
              <a:rPr sz="4400" dirty="0" err="1"/>
              <a:t>các</a:t>
            </a:r>
            <a:r>
              <a:rPr sz="4400" dirty="0"/>
              <a:t> </a:t>
            </a:r>
            <a:r>
              <a:rPr sz="4400" dirty="0" err="1"/>
              <a:t>bạn</a:t>
            </a:r>
            <a:r>
              <a:rPr sz="4400" dirty="0"/>
              <a:t> </a:t>
            </a:r>
            <a:r>
              <a:rPr sz="4400" dirty="0" err="1"/>
              <a:t>đã</a:t>
            </a:r>
            <a:r>
              <a:rPr sz="4400" dirty="0"/>
              <a:t> </a:t>
            </a:r>
            <a:r>
              <a:rPr sz="4400" dirty="0" err="1"/>
              <a:t>lắng</a:t>
            </a:r>
            <a:r>
              <a:rPr sz="4400" dirty="0"/>
              <a:t> </a:t>
            </a:r>
            <a:r>
              <a:rPr sz="4400" dirty="0" err="1"/>
              <a:t>nghe</a:t>
            </a:r>
            <a:r>
              <a:rPr sz="4400" dirty="0" smtClean="0"/>
              <a:t>!</a:t>
            </a:r>
            <a:endParaRPr sz="4400"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GIAO DIỆN GIMP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Thanh công cụ: Vẽ, chỉnh sửa ảnh</a:t>
            </a:r>
          </a:p>
          <a:p>
            <a:pPr>
              <a:defRPr sz="2400">
                <a:latin typeface="Times New Roman"/>
              </a:defRPr>
            </a:pPr>
            <a:r>
              <a:t>Cửa sổ chính: Hiển thị ảnh đang làm việc</a:t>
            </a:r>
          </a:p>
          <a:p>
            <a:pPr>
              <a:defRPr sz="2400">
                <a:latin typeface="Times New Roman"/>
              </a:defRPr>
            </a:pPr>
            <a:r>
              <a:t>Layer: Quản lý đối tượng riêng biệt</a:t>
            </a:r>
          </a:p>
          <a:p>
            <a:pPr>
              <a:defRPr sz="2400">
                <a:latin typeface="Times New Roman"/>
              </a:defRPr>
            </a:pPr>
            <a:r>
              <a:t>Tùy biến: Theme sáng/tối, bố cục linh hoạt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TÍNH NĂNG NỔI BẬT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Layer &amp; Mask: Tách nền, ghép ảnh dễ dàng</a:t>
            </a:r>
          </a:p>
          <a:p>
            <a:pPr>
              <a:defRPr sz="2400">
                <a:latin typeface="Times New Roman"/>
              </a:defRPr>
            </a:pPr>
            <a:r>
              <a:t>Công cụ: Brush, Gradient, Text, Fill</a:t>
            </a:r>
          </a:p>
          <a:p>
            <a:pPr>
              <a:defRPr sz="2400">
                <a:latin typeface="Times New Roman"/>
              </a:defRPr>
            </a:pPr>
            <a:r>
              <a:t>Bộ lọc: Làm mờ, sắc nét, hiệu ứng ánh sáng</a:t>
            </a:r>
          </a:p>
          <a:p>
            <a:pPr>
              <a:defRPr sz="2400">
                <a:latin typeface="Times New Roman"/>
              </a:defRPr>
            </a:pPr>
            <a:r>
              <a:t>File hỗ trợ: PSD, PNG, SVG, JPEG...</a:t>
            </a:r>
          </a:p>
          <a:p>
            <a:pPr>
              <a:defRPr sz="2400">
                <a:latin typeface="Times New Roman"/>
              </a:defRPr>
            </a:pPr>
            <a:r>
              <a:t>Plugin: Mở rộng chức năng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CÔNG CỤ THƯỜNG DÙNG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2400">
                <a:latin typeface="Times New Roman"/>
              </a:defRPr>
            </a:pPr>
            <a:r>
              <a:t>Move Tool: Di chuyển layer, ảnh</a:t>
            </a:r>
          </a:p>
          <a:p>
            <a:pPr>
              <a:defRPr sz="2400">
                <a:latin typeface="Times New Roman"/>
              </a:defRPr>
            </a:pPr>
            <a:r>
              <a:t>Text Tool: Thêm chữ, tùy chỉnh font, màu</a:t>
            </a:r>
          </a:p>
          <a:p>
            <a:pPr>
              <a:defRPr sz="2400">
                <a:latin typeface="Times New Roman"/>
              </a:defRPr>
            </a:pPr>
            <a:r>
              <a:t>Paintbrush: Vẽ tự do</a:t>
            </a:r>
          </a:p>
          <a:p>
            <a:pPr>
              <a:defRPr sz="2400">
                <a:latin typeface="Times New Roman"/>
              </a:defRPr>
            </a:pPr>
            <a:r>
              <a:t>Crop Tool: Cắt ảnh nhanh</a:t>
            </a:r>
          </a:p>
          <a:p>
            <a:pPr>
              <a:defRPr sz="2400">
                <a:latin typeface="Times New Roman"/>
              </a:defRPr>
            </a:pPr>
            <a:r>
              <a:t>Eraser: Xóa vùng chọn</a:t>
            </a:r>
          </a:p>
          <a:p>
            <a:pPr>
              <a:defRPr sz="2400">
                <a:latin typeface="Times New Roman"/>
              </a:defRPr>
            </a:pPr>
            <a:r>
              <a:t>Clone Tool: Che khuyết điểm</a:t>
            </a: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360000"/>
            <a:ext cx="108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3600" b="1">
                <a:latin typeface="Times New Roman"/>
              </a:defRPr>
            </a:pPr>
            <a:r>
              <a:t>THAO TÁC CƠ BẢN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000" y="1440000"/>
            <a:ext cx="10080000" cy="360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400">
                <a:latin typeface="Times New Roman"/>
              </a:defRPr>
            </a:pPr>
            <a:r>
              <a:rPr dirty="0" err="1"/>
              <a:t>Tạo</a:t>
            </a:r>
            <a:r>
              <a:rPr dirty="0"/>
              <a:t>/</a:t>
            </a:r>
            <a:r>
              <a:rPr dirty="0" err="1"/>
              <a:t>mở</a:t>
            </a:r>
            <a:r>
              <a:rPr dirty="0"/>
              <a:t> project (File &gt; New/Open)</a:t>
            </a:r>
          </a:p>
          <a:p>
            <a:pPr>
              <a:defRPr sz="2400">
                <a:latin typeface="Times New Roman"/>
              </a:defRPr>
            </a:pPr>
            <a:r>
              <a:rPr dirty="0" err="1"/>
              <a:t>Chỉnh</a:t>
            </a:r>
            <a:r>
              <a:rPr dirty="0"/>
              <a:t> </a:t>
            </a:r>
            <a:r>
              <a:rPr dirty="0" err="1"/>
              <a:t>sửa</a:t>
            </a:r>
            <a:r>
              <a:rPr dirty="0"/>
              <a:t>: </a:t>
            </a:r>
            <a:r>
              <a:rPr dirty="0" err="1"/>
              <a:t>Cắt</a:t>
            </a:r>
            <a:r>
              <a:rPr dirty="0"/>
              <a:t>, </a:t>
            </a:r>
            <a:r>
              <a:rPr dirty="0" err="1"/>
              <a:t>thêm</a:t>
            </a:r>
            <a:r>
              <a:rPr dirty="0"/>
              <a:t> </a:t>
            </a:r>
            <a:r>
              <a:rPr dirty="0" err="1"/>
              <a:t>chữ</a:t>
            </a:r>
            <a:r>
              <a:rPr dirty="0"/>
              <a:t>, </a:t>
            </a:r>
            <a:r>
              <a:rPr dirty="0" err="1"/>
              <a:t>vẽ</a:t>
            </a:r>
            <a:r>
              <a:rPr dirty="0"/>
              <a:t>...</a:t>
            </a:r>
          </a:p>
          <a:p>
            <a:pPr>
              <a:defRPr sz="2400">
                <a:latin typeface="Times New Roman"/>
              </a:defRPr>
            </a:pPr>
            <a:r>
              <a:rPr dirty="0" err="1"/>
              <a:t>Quản</a:t>
            </a:r>
            <a:r>
              <a:rPr dirty="0"/>
              <a:t> </a:t>
            </a:r>
            <a:r>
              <a:rPr dirty="0" err="1"/>
              <a:t>lý</a:t>
            </a:r>
            <a:r>
              <a:rPr dirty="0"/>
              <a:t> Layer </a:t>
            </a:r>
            <a:r>
              <a:rPr dirty="0" err="1"/>
              <a:t>để</a:t>
            </a:r>
            <a:r>
              <a:rPr dirty="0"/>
              <a:t> </a:t>
            </a:r>
            <a:r>
              <a:rPr dirty="0" err="1"/>
              <a:t>tách</a:t>
            </a:r>
            <a:r>
              <a:rPr dirty="0"/>
              <a:t> </a:t>
            </a:r>
            <a:r>
              <a:rPr dirty="0" err="1"/>
              <a:t>biệt</a:t>
            </a:r>
            <a:r>
              <a:rPr dirty="0"/>
              <a:t> </a:t>
            </a:r>
            <a:r>
              <a:rPr dirty="0" err="1"/>
              <a:t>đối</a:t>
            </a:r>
            <a:r>
              <a:rPr dirty="0"/>
              <a:t> </a:t>
            </a:r>
            <a:r>
              <a:rPr dirty="0" err="1"/>
              <a:t>tượng</a:t>
            </a:r>
            <a:endParaRPr dirty="0"/>
          </a:p>
          <a:p>
            <a:pPr>
              <a:defRPr sz="2400">
                <a:latin typeface="Times New Roman"/>
              </a:defRPr>
            </a:pPr>
            <a:r>
              <a:rPr dirty="0" err="1"/>
              <a:t>Lưu</a:t>
            </a:r>
            <a:r>
              <a:rPr dirty="0"/>
              <a:t>/</a:t>
            </a:r>
            <a:r>
              <a:rPr dirty="0" err="1"/>
              <a:t>xuất</a:t>
            </a:r>
            <a:r>
              <a:rPr dirty="0"/>
              <a:t> (File &gt; Export As)</a:t>
            </a:r>
          </a:p>
          <a:p>
            <a:pPr>
              <a:defRPr sz="2400">
                <a:latin typeface="Times New Roman"/>
              </a:defRPr>
            </a:pPr>
            <a:r>
              <a:rPr dirty="0"/>
              <a:t>Undo/Redo </a:t>
            </a:r>
            <a:r>
              <a:rPr dirty="0" err="1"/>
              <a:t>hỗ</a:t>
            </a:r>
            <a:r>
              <a:rPr dirty="0"/>
              <a:t> </a:t>
            </a:r>
            <a:r>
              <a:rPr dirty="0" err="1"/>
              <a:t>trợ</a:t>
            </a:r>
            <a:r>
              <a:rPr dirty="0"/>
              <a:t> </a:t>
            </a:r>
            <a:r>
              <a:rPr dirty="0" err="1"/>
              <a:t>sửa</a:t>
            </a:r>
            <a:r>
              <a:rPr dirty="0"/>
              <a:t> </a:t>
            </a:r>
            <a:r>
              <a:rPr dirty="0" err="1"/>
              <a:t>lỗi</a:t>
            </a:r>
            <a:r>
              <a:rPr dirty="0"/>
              <a:t> </a:t>
            </a:r>
            <a:r>
              <a:rPr dirty="0" err="1"/>
              <a:t>dễ</a:t>
            </a:r>
            <a:r>
              <a:rPr dirty="0"/>
              <a:t> </a:t>
            </a:r>
            <a:r>
              <a:rPr dirty="0" err="1"/>
              <a:t>dàng</a:t>
            </a:r>
            <a:endParaRPr dirty="0"/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0000" y="182718"/>
            <a:ext cx="6109365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600" b="1">
                <a:latin typeface="Times New Roman"/>
              </a:defRPr>
            </a:pPr>
            <a:r>
              <a:rPr dirty="0"/>
              <a:t>VÍ </a:t>
            </a:r>
            <a:r>
              <a:rPr lang="vi-VN" dirty="0" smtClean="0"/>
              <a:t>DỤ: </a:t>
            </a:r>
            <a:r>
              <a:rPr lang="vi-VN" sz="3600" b="1" dirty="0" smtClean="0"/>
              <a:t>Xóa </a:t>
            </a:r>
            <a:r>
              <a:rPr lang="vi-VN" sz="3600" b="1" dirty="0"/>
              <a:t>nốt rùi </a:t>
            </a:r>
            <a:endParaRPr lang="vi-VN" sz="3600" b="1" dirty="0" smtClean="0"/>
          </a:p>
          <a:p>
            <a:pPr>
              <a:defRPr sz="3600" b="1">
                <a:latin typeface="Times New Roman"/>
              </a:defRPr>
            </a:pPr>
            <a:r>
              <a:rPr lang="vi-VN" sz="3600" b="1" dirty="0" smtClean="0"/>
              <a:t>chỉnh </a:t>
            </a:r>
            <a:r>
              <a:rPr lang="vi-VN" sz="3600" b="1" dirty="0"/>
              <a:t>sáng cho tấm ảnh cô gái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60000" y="1660046"/>
            <a:ext cx="815979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vi-VN" sz="2400" dirty="0">
                <a:latin typeface="+mj-lt"/>
              </a:rPr>
              <a:t> </a:t>
            </a:r>
            <a:r>
              <a:rPr lang="vi-VN" sz="2400" dirty="0" smtClean="0">
                <a:latin typeface="+mj-lt"/>
              </a:rPr>
              <a:t>Ta </a:t>
            </a:r>
            <a:r>
              <a:rPr lang="vi-VN" sz="2400" dirty="0">
                <a:latin typeface="+mj-lt"/>
              </a:rPr>
              <a:t>dùng clone chọn vào vùng da đẹp sáng bên ngoài bấm </a:t>
            </a:r>
            <a:r>
              <a:rPr lang="vi-VN" sz="2400" dirty="0" smtClean="0">
                <a:latin typeface="+mj-lt"/>
              </a:rPr>
              <a:t>CTRL</a:t>
            </a:r>
          </a:p>
          <a:p>
            <a:r>
              <a:rPr lang="vi-VN" sz="2400" dirty="0" smtClean="0">
                <a:latin typeface="+mj-lt"/>
              </a:rPr>
              <a:t> Click </a:t>
            </a:r>
            <a:r>
              <a:rPr lang="vi-VN" sz="2400" dirty="0">
                <a:latin typeface="+mj-lt"/>
              </a:rPr>
              <a:t>vào nốt rùi để xóa.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4" name="Picture 3" descr="t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825" y="0"/>
            <a:ext cx="2880000" cy="117818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9719" y="2502437"/>
            <a:ext cx="8184403" cy="401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1818</Words>
  <Application>Microsoft Office PowerPoint</Application>
  <PresentationFormat>Custom</PresentationFormat>
  <Paragraphs>236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SimSun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 :  GIMP : Phù hợp sinh viên, người mới   Photoshop : Lý tưởng cho chuyên nghiệp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>generated using python-pptx</dc:description>
  <cp:lastModifiedBy>Admin</cp:lastModifiedBy>
  <cp:revision>19</cp:revision>
  <dcterms:created xsi:type="dcterms:W3CDTF">2013-01-27T09:14:16Z</dcterms:created>
  <dcterms:modified xsi:type="dcterms:W3CDTF">2025-05-30T13:08:28Z</dcterms:modified>
  <cp:category/>
</cp:coreProperties>
</file>